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2" d="100"/>
          <a:sy n="82" d="100"/>
        </p:scale>
        <p:origin x="51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41945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61765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27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осадки (дождь, снег). Ветер юго-восточный 9-14 м/с. Температура воздуха ночью 0-2, днем 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осадки (дождь, снег).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27687</TotalTime>
  <Words>600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3651</cp:revision>
  <cp:lastPrinted>2021-10-15T03:50:29Z</cp:lastPrinted>
  <dcterms:created xsi:type="dcterms:W3CDTF">2018-03-27T06:03:00Z</dcterms:created>
  <dcterms:modified xsi:type="dcterms:W3CDTF">2024-12-27T07:24:16Z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