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61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890236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4358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снег, метель. Ветер юго-восточный с переходом на юго-западный 5-10, днем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0° мороза.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933" y="217519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5689" y="3112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594109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17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254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26307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4537</cp:revision>
  <cp:lastPrinted>2021-10-18T15:52:53Z</cp:lastPrinted>
  <dcterms:created xsi:type="dcterms:W3CDTF">2018-03-27T06:03:00Z</dcterms:created>
  <dcterms:modified xsi:type="dcterms:W3CDTF">2024-12-27T08:22:12Z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