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36" d="100"/>
          <a:sy n="136" d="100"/>
        </p:scale>
        <p:origin x="-129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7643537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805926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2238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0.448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0.066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90828"/>
            <a:ext cx="4759889" cy="1754326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Туман, гололед. Ветер юго-восточный 3-8 м/с. Температура воздуха ночью 7-9, днем 0-2 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на 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осадков, туман.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3-8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3-5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Т.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28592</TotalTime>
  <Words>599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5285</cp:revision>
  <cp:lastPrinted>2021-07-01T03:56:27Z</cp:lastPrinted>
  <dcterms:created xsi:type="dcterms:W3CDTF">2018-03-27T06:03:00Z</dcterms:created>
  <dcterms:modified xsi:type="dcterms:W3CDTF">2024-12-26T07:11:49Z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