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098519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361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Туман. Ветер западный 3-8 м/с. Температура воздуха ночью 16-18, днем 7-9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7-9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45742" y="2336661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2855023"/>
              </p:ext>
            </p:extLst>
          </p:nvPr>
        </p:nvGraphicFramePr>
        <p:xfrm>
          <a:off x="4986306" y="4419203"/>
          <a:ext cx="4759297" cy="16740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2144</TotalTime>
  <Words>546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356</cp:revision>
  <cp:lastPrinted>2021-07-01T03:56:27Z</cp:lastPrinted>
  <dcterms:created xsi:type="dcterms:W3CDTF">2024-09-22T07:48:17Z</dcterms:created>
  <dcterms:modified xsi:type="dcterms:W3CDTF">2024-12-26T08:17:14Z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