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84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10463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юго-западный 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endParaRPr lang="ru-RU" sz="800" dirty="0"/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587411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6885" y="225679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19741" y="325078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4722" y="600551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 Эрнст Л.В.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21830</TotalTime>
  <Words>618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4198</cp:revision>
  <cp:lastPrinted>2021-07-01T03:56:27Z</cp:lastPrinted>
  <dcterms:created xsi:type="dcterms:W3CDTF">2018-03-27T06:03:00Z</dcterms:created>
  <dcterms:modified xsi:type="dcterms:W3CDTF">2024-12-26T07:49:34Z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