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661919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0217593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1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itchFamily="18" charset="0"/>
              </a:rPr>
              <a:t>. Ветер северо-западный 3-8 м/с. 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 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</a:t>
            </a:r>
            <a:r>
              <a:rPr lang="kk-KZ" dirty="0" smtClean="0"/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944801122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Жокелова А.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14449</TotalTime>
  <Words>586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3293</cp:revision>
  <cp:lastPrinted>2021-07-01T03:56:27Z</cp:lastPrinted>
  <dcterms:created xsi:type="dcterms:W3CDTF">2018-03-27T06:03:00Z</dcterms:created>
  <dcterms:modified xsi:type="dcterms:W3CDTF">2024-12-26T07:29:36Z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