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2" d="100"/>
          <a:sy n="82" d="100"/>
        </p:scale>
        <p:origin x="516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989814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392638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восточный 7-12 м/с. Температура воздуха ночью 0-2, днем 4-6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27654</TotalTime>
  <Words>590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3649</cp:revision>
  <cp:lastPrinted>2021-10-15T03:50:29Z</cp:lastPrinted>
  <dcterms:created xsi:type="dcterms:W3CDTF">2018-03-27T06:03:00Z</dcterms:created>
  <dcterms:modified xsi:type="dcterms:W3CDTF">2024-12-26T07:26:03Z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