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594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28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07937564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1576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днем метель. Ветер юго-западный ночью 9-14, днем 15-20 м/с. Температура воздуха ночью 10-12,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порывы   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17598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5933</cp:revision>
  <cp:lastPrinted>2021-07-01T03:56:27Z</cp:lastPrinted>
  <dcterms:created xsi:type="dcterms:W3CDTF">2018-03-27T06:03:00Z</dcterms:created>
  <dcterms:modified xsi:type="dcterms:W3CDTF">2024-12-26T07:23:11Z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