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3808131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361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007774" y="381385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27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снег. Ветер юго-западный 9-14 м/с. Температура воздуха ночью 13-15, днем 7-9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28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снег.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10-12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591499"/>
              </p:ext>
            </p:extLst>
          </p:nvPr>
        </p:nvGraphicFramePr>
        <p:xfrm>
          <a:off x="5134650" y="3763600"/>
          <a:ext cx="4528802" cy="2406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декабря, ночью 28 декабря метеорологические условия будут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100" b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38785</TotalTime>
  <Words>650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6034</cp:revision>
  <cp:lastPrinted>2021-11-30T05:55:24Z</cp:lastPrinted>
  <dcterms:created xsi:type="dcterms:W3CDTF">2018-03-27T06:03:00Z</dcterms:created>
  <dcterms:modified xsi:type="dcterms:W3CDTF">2024-12-26T07:15:11Z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