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08974632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декабря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65002" y="145373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ночью 12-14, днем 9-11 мороза.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снег, низовая метель. Ночью и утром туман. Ветер юго-западный 9-14, порывы 15-20 м/с. Температура воздуха ночью 8-10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1755027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22171</TotalTime>
  <Words>605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4410</cp:revision>
  <cp:lastPrinted>2021-07-01T03:56:27Z</cp:lastPrinted>
  <dcterms:created xsi:type="dcterms:W3CDTF">2018-03-27T06:03:00Z</dcterms:created>
  <dcterms:modified xsi:type="dcterms:W3CDTF">2024-12-26T07:56:25Z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