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84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23072008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№361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9427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27 декабря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восточный,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0° мороза.  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8414" y="2044017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2024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загрязнения воздуха.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15689" y="311225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5334502"/>
              </p:ext>
            </p:extLst>
          </p:nvPr>
        </p:nvGraphicFramePr>
        <p:xfrm>
          <a:off x="5010029" y="3840873"/>
          <a:ext cx="4680168" cy="25355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999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26296</TotalTime>
  <Words>697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4532</cp:revision>
  <cp:lastPrinted>2021-10-18T15:52:53Z</cp:lastPrinted>
  <dcterms:created xsi:type="dcterms:W3CDTF">2018-03-27T06:03:00Z</dcterms:created>
  <dcterms:modified xsi:type="dcterms:W3CDTF">2024-12-26T07:42:26Z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