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602825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361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670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небольшой снег, низовая метель. Ветер 7-12, днем порывы 15-20 м/с. Температура воздуха ночью 10-12,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декабря 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декабря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15-20 м/с. Температура воздуха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200578"/>
              </p:ext>
            </p:extLst>
          </p:nvPr>
        </p:nvGraphicFramePr>
        <p:xfrm>
          <a:off x="5026026" y="4312615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21549</TotalTime>
  <Words>616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3439</cp:revision>
  <cp:lastPrinted>2021-07-01T03:56:27Z</cp:lastPrinted>
  <dcterms:created xsi:type="dcterms:W3CDTF">2018-03-27T06:03:00Z</dcterms:created>
  <dcterms:modified xsi:type="dcterms:W3CDTF">2024-12-26T06:19:18Z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