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77808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Риддер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2-24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0-12° </a:t>
            </a:r>
            <a:r>
              <a:rPr lang="kk-KZ" sz="1200" dirty="0" smtClean="0">
                <a:solidFill>
                  <a:prstClr val="black"/>
                </a:solidFill>
                <a:latin typeface="Times New Roman" pitchFamily="18" charset="0"/>
                <a:cs typeface="Times New Roman" pitchFamily="18" charset="0"/>
              </a:rPr>
              <a:t>аяз.</a:t>
            </a:r>
            <a:endParaRPr lang="kk-KZ" sz="400" dirty="0">
              <a:solidFill>
                <a:prstClr val="black"/>
              </a:solidFill>
              <a:latin typeface="Times New Roman" pitchFamily="18" charset="0"/>
              <a:cs typeface="Times New Roman" pitchFamily="18" charset="0"/>
            </a:endParaRPr>
          </a:p>
          <a:p>
            <a:pPr lvl="0" indent="185738" algn="ctr"/>
            <a:endParaRPr lang=""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a:t>
            </a:r>
            <a:r>
              <a:rPr lang="" sz="1200" dirty="0" smtClean="0">
                <a:solidFill>
                  <a:prstClr val="black"/>
                </a:solidFill>
                <a:latin typeface="Times New Roman" pitchFamily="18" charset="0"/>
                <a:cs typeface="Times New Roman" pitchFamily="18" charset="0"/>
              </a:rPr>
              <a:t>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5043870" y="2204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 sz="1200" dirty="0">
                <a:solidFill>
                  <a:prstClr val="black"/>
                </a:solidFill>
                <a:latin typeface="Times New Roman" panose="02020603050405020304" pitchFamily="18" charset="0"/>
                <a:cs typeface="Times New Roman" panose="02020603050405020304" pitchFamily="18" charset="0"/>
              </a:rPr>
              <a:t>Ж</a:t>
            </a:r>
            <a:r>
              <a:rPr lang="ru-RU" sz="1200" dirty="0" err="1">
                <a:solidFill>
                  <a:prstClr val="black"/>
                </a:solidFill>
                <a:latin typeface="Times New Roman" panose="02020603050405020304" pitchFamily="18" charset="0"/>
                <a:cs typeface="Times New Roman" panose="02020603050405020304" pitchFamily="18" charset="0"/>
              </a:rPr>
              <a:t>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0459996"/>
              </p:ext>
            </p:extLst>
          </p:nvPr>
        </p:nvGraphicFramePr>
        <p:xfrm>
          <a:off x="5044959"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20150</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4136</cp:revision>
  <cp:lastPrinted>2021-07-01T03:56:27Z</cp:lastPrinted>
  <dcterms:created xsi:type="dcterms:W3CDTF">2018-03-27T06:03:00Z</dcterms:created>
  <dcterms:modified xsi:type="dcterms:W3CDTF">2024-12-25T07:31:30Z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