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32562822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25 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78254028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86</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0,604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54442"/>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26 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26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Аздаған </a:t>
            </a:r>
            <a:r>
              <a:rPr lang="kk-KZ" sz="1200" dirty="0">
                <a:latin typeface="Times New Roman"/>
                <a:ea typeface="Times New Roman"/>
              </a:rPr>
              <a:t>бұлтты, жауын-шашынсыз. Түнде және таңертең тұман, көктайғақ. Солтүстік-шығыстан, шығыстан жел соғады, күші 1-6 м/с. Ауа температурасы түнде 5-7, күндіз 0-2 аяз</a:t>
            </a:r>
            <a:r>
              <a:rPr lang="kk-KZ" sz="1200" dirty="0" smtClean="0">
                <a:latin typeface="Times New Roman"/>
                <a:ea typeface="Times New Roman"/>
              </a:rPr>
              <a:t>.</a:t>
            </a:r>
            <a:r>
              <a:rPr lang="kk-KZ" sz="1200" dirty="0">
                <a:latin typeface="Times New Roman"/>
                <a:ea typeface="Times New Roman"/>
              </a:rPr>
              <a:t>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27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бұлтты,</a:t>
            </a:r>
            <a:r>
              <a:rPr lang="kk-KZ" sz="1200" kern="1400" dirty="0" smtClean="0">
                <a:latin typeface="Times New Roman"/>
                <a:ea typeface="Times New Roman"/>
              </a:rPr>
              <a:t> </a:t>
            </a:r>
            <a:r>
              <a:rPr lang="kk-KZ" sz="1200" kern="1400" dirty="0">
                <a:solidFill>
                  <a:srgbClr val="000000"/>
                </a:solidFill>
                <a:latin typeface="Times New Roman"/>
                <a:ea typeface="Times New Roman"/>
              </a:rPr>
              <a:t>жауын-шашынсыз. </a:t>
            </a:r>
            <a:r>
              <a:rPr lang="kk-KZ" sz="1200" dirty="0">
                <a:latin typeface="Times New Roman"/>
                <a:ea typeface="Times New Roman"/>
              </a:rPr>
              <a:t>Түнде және таңертең тұман</a:t>
            </a:r>
            <a:r>
              <a:rPr lang="kk-KZ" sz="1200" kern="1400" dirty="0" smtClean="0">
                <a:solidFill>
                  <a:srgbClr val="000000"/>
                </a:solidFill>
                <a:latin typeface="Times New Roman"/>
                <a:ea typeface="Times New Roman"/>
              </a:rPr>
              <a:t>. Шығыстан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1-6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6-8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7093"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Б</a:t>
            </a:r>
            <a:r>
              <a:rPr lang="kk-KZ" altLang="ru-RU" sz="1200" b="1" i="1"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24597</TotalTime>
  <Words>551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4162</cp:revision>
  <cp:lastPrinted>2023-02-06T06:57:51Z</cp:lastPrinted>
  <dcterms:created xsi:type="dcterms:W3CDTF">2018-03-27T06:03:00Z</dcterms:created>
  <dcterms:modified xsi:type="dcterms:W3CDTF">2024-12-25T08:22:46Z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