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1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19812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231380"/>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Аздаған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Түнде және таңертең тұман.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5-</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1-13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endParaRPr lang="kk-KZ" sz="1200" dirty="0">
              <a:solidFill>
                <a:prstClr val="black"/>
              </a:solidFill>
              <a:latin typeface="Times New Roman" pitchFamily="18" charset="0"/>
              <a:cs typeface="Times New Roman" pitchFamily="18" charset="0"/>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2-7</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18-20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5122" y="221257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a:t>
            </a:r>
            <a:r>
              <a:rPr lang="kk-KZ" sz="1200" dirty="0">
                <a:solidFill>
                  <a:prstClr val="black"/>
                </a:solidFill>
                <a:latin typeface="Times New Roman" panose="02020603050405020304" pitchFamily="18" charset="0"/>
                <a:cs typeface="Times New Roman" panose="02020603050405020304" pitchFamily="18" charset="0"/>
              </a:rPr>
              <a:t>6</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 sz="1200" dirty="0" smtClean="0">
                <a:solidFill>
                  <a:prstClr val="black"/>
                </a:solidFill>
                <a:latin typeface="Times New Roman" panose="02020603050405020304" pitchFamily="18" charset="0"/>
                <a:cs typeface="Times New Roman" panose="02020603050405020304" pitchFamily="18" charset="0"/>
              </a:rPr>
              <a:t>Ж</a:t>
            </a:r>
            <a:r>
              <a:rPr lang="ru-RU" sz="1200" dirty="0" err="1" smtClean="0">
                <a:solidFill>
                  <a:prstClr val="black"/>
                </a:solidFill>
                <a:latin typeface="Times New Roman" panose="02020603050405020304" pitchFamily="18" charset="0"/>
                <a:cs typeface="Times New Roman" panose="02020603050405020304" pitchFamily="18" charset="0"/>
              </a:rPr>
              <a:t>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6551"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4341771"/>
              </p:ext>
            </p:extLst>
          </p:nvPr>
        </p:nvGraphicFramePr>
        <p:xfrm>
          <a:off x="5040919" y="391615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23657</TotalTime>
  <Words>647</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4441</cp:revision>
  <cp:lastPrinted>2021-07-01T03:56:27Z</cp:lastPrinted>
  <dcterms:created xsi:type="dcterms:W3CDTF">2018-03-27T06:03:00Z</dcterms:created>
  <dcterms:modified xsi:type="dcterms:W3CDTF">2024-12-25T07:26:43Z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