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9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830102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360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340934"/>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mn-lt"/>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mn-lt"/>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mn-lt"/>
                        </a:rPr>
                        <a:t>1924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mn-lt"/>
                        </a:rPr>
                        <a:t>0.385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mn-lt"/>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mn-lt"/>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mn-lt"/>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mn-lt"/>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mn-lt"/>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mn-lt"/>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mn-lt"/>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mn-lt"/>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аздаған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көктайғақ,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smtClean="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бат</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3</a:t>
            </a:r>
            <a:r>
              <a:rPr lang="kk-KZ" sz="1100" dirty="0" smtClean="0">
                <a:latin typeface="Times New Roman" panose="02020603050405020304" pitchFamily="18" charset="0"/>
                <a:cs typeface="Times New Roman" panose="02020603050405020304" pitchFamily="18" charset="0"/>
              </a:rPr>
              <a:t>-8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9-11</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Д.К</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29383</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5707</cp:revision>
  <cp:lastPrinted>2021-07-01T03:56:27Z</cp:lastPrinted>
  <dcterms:created xsi:type="dcterms:W3CDTF">2018-03-27T06:03:00Z</dcterms:created>
  <dcterms:modified xsi:type="dcterms:W3CDTF">2024-12-25T07:39:26Z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