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450"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098100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1" y="226457"/>
            <a:ext cx="4774656"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27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7421546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13.619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0.483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23894</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4502</cp:revision>
  <cp:lastPrinted>2021-07-01T07:38:07Z</cp:lastPrinted>
  <dcterms:created xsi:type="dcterms:W3CDTF">2018-03-27T06:03:00Z</dcterms:created>
  <dcterms:modified xsi:type="dcterms:W3CDTF">2024-12-25T08:00:12Z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