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8" d="100"/>
          <a:sy n="88" d="100"/>
        </p:scale>
        <p:origin x="96" y="348"/>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78264054"/>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360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63070" y="2670462"/>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13503304"/>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1609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1.388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25</a:t>
            </a:r>
            <a:r>
              <a:rPr lang="kk-KZ" altLang="ru-RU" sz="1200" b="1" dirty="0" smtClean="0">
                <a:latin typeface="Times New Roman" panose="02020603050405020304" pitchFamily="18" charset="0"/>
                <a:cs typeface="Times New Roman" panose="02020603050405020304" pitchFamily="18" charset="0"/>
              </a:rPr>
              <a:t> желтоқсан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26</a:t>
            </a:r>
            <a:r>
              <a:rPr lang="kk-KZ" altLang="ru-RU" sz="1100" b="1" dirty="0" smtClean="0">
                <a:latin typeface="Times New Roman" panose="02020603050405020304" pitchFamily="18" charset="0"/>
                <a:cs typeface="Times New Roman" panose="02020603050405020304" pitchFamily="18" charset="0"/>
              </a:rPr>
              <a:t> желтоқсан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25</a:t>
            </a:r>
            <a:r>
              <a:rPr lang="kk-KZ" altLang="ru-RU" sz="1100" b="1" dirty="0" smtClean="0">
                <a:solidFill>
                  <a:srgbClr val="000000"/>
                </a:solidFill>
                <a:latin typeface="Times New Roman" panose="02020603050405020304" pitchFamily="18" charset="0"/>
                <a:cs typeface="Times New Roman" panose="02020603050405020304" pitchFamily="18" charset="0"/>
              </a:rPr>
              <a:t> желтоқсан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26</a:t>
            </a:r>
            <a:r>
              <a:rPr lang="kk-KZ" altLang="ru-RU" sz="1100" b="1" dirty="0" smtClean="0">
                <a:solidFill>
                  <a:srgbClr val="000000"/>
                </a:solidFill>
                <a:latin typeface="Times New Roman" panose="02020603050405020304" pitchFamily="18" charset="0"/>
                <a:cs typeface="Times New Roman" panose="02020603050405020304" pitchFamily="18" charset="0"/>
              </a:rPr>
              <a:t> желтоқсан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солтүстік-шығыстан,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5-10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1-3 аяз</a:t>
            </a:r>
            <a:r>
              <a:rPr lang="kk-KZ" sz="1100" dirty="0" smtClean="0">
                <a:solidFill>
                  <a:prstClr val="black"/>
                </a:solidFill>
                <a:latin typeface="Times New Roman" pitchFamily="18" charset="0"/>
                <a:cs typeface="Times New Roman" pitchFamily="18" charset="0"/>
              </a:rPr>
              <a:t>, күндіз </a:t>
            </a:r>
            <a:r>
              <a:rPr lang="kk-KZ" sz="1100" dirty="0" smtClean="0">
                <a:solidFill>
                  <a:prstClr val="black"/>
                </a:solidFill>
                <a:latin typeface="Times New Roman" pitchFamily="18" charset="0"/>
                <a:cs typeface="Times New Roman" pitchFamily="18" charset="0"/>
              </a:rPr>
              <a:t>4-6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27</a:t>
            </a:r>
            <a:r>
              <a:rPr lang="kk-KZ" sz="1100" b="1" dirty="0" smtClean="0">
                <a:solidFill>
                  <a:srgbClr val="000000"/>
                </a:solidFill>
                <a:latin typeface="Times New Roman" panose="02020603050405020304" pitchFamily="18" charset="0"/>
                <a:cs typeface="Times New Roman" panose="02020603050405020304" pitchFamily="18" charset="0"/>
              </a:rPr>
              <a:t> желтоқсан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26 </a:t>
            </a:r>
            <a:r>
              <a:rPr lang="kk-KZ" sz="1100" b="1" dirty="0" smtClean="0">
                <a:solidFill>
                  <a:srgbClr val="000000"/>
                </a:solidFill>
                <a:latin typeface="Times New Roman" panose="02020603050405020304" pitchFamily="18" charset="0"/>
                <a:cs typeface="Times New Roman" panose="02020603050405020304" pitchFamily="18" charset="0"/>
              </a:rPr>
              <a:t>желтоқсан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27</a:t>
            </a:r>
            <a:r>
              <a:rPr lang="kk-KZ" sz="1100" b="1" dirty="0" smtClean="0">
                <a:solidFill>
                  <a:srgbClr val="000000"/>
                </a:solidFill>
                <a:latin typeface="Times New Roman" panose="02020603050405020304" pitchFamily="18" charset="0"/>
                <a:cs typeface="Times New Roman" panose="02020603050405020304" pitchFamily="18" charset="0"/>
              </a:rPr>
              <a:t> желтоқсан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0-2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523606"/>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29905</TotalTime>
  <Words>580</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3692</cp:revision>
  <cp:lastPrinted>2021-07-01T07:38:07Z</cp:lastPrinted>
  <dcterms:created xsi:type="dcterms:W3CDTF">2018-03-27T06:03:00Z</dcterms:created>
  <dcterms:modified xsi:type="dcterms:W3CDTF">2024-12-25T06:49:51Z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