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148332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5</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25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26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түстік-батыстан, 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10-12 </a:t>
            </a:r>
            <a:r>
              <a:rPr lang="kk-KZ" sz="1200" dirty="0">
                <a:latin typeface="Times New Roman" panose="02020603050405020304" pitchFamily="18" charset="0"/>
                <a:cs typeface="Times New Roman" panose="02020603050405020304" pitchFamily="18" charset="0"/>
              </a:rPr>
              <a:t>градус аяз, күндіз 5-7 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27 </a:t>
            </a:r>
            <a:r>
              <a:rPr lang="kk-KZ" altLang="ru-RU" sz="1200" b="1" dirty="0" smtClean="0">
                <a:solidFill>
                  <a:srgbClr val="000000"/>
                </a:solidFill>
                <a:latin typeface="Times New Roman" pitchFamily="18" charset="0"/>
                <a:cs typeface="Times New Roman" pitchFamily="18" charset="0"/>
              </a:rPr>
              <a:t>желтоқсанға</a:t>
            </a:r>
            <a:r>
              <a:rPr lang="kk-KZ" alt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2024 </a:t>
            </a:r>
            <a:r>
              <a:rPr lang="ru-RU" sz="1200" b="1" dirty="0">
                <a:solidFill>
                  <a:srgbClr val="000000"/>
                </a:solidFill>
                <a:latin typeface="Times New Roman" pitchFamily="18" charset="0"/>
                <a:cs typeface="Times New Roman" pitchFamily="18" charset="0"/>
              </a:rPr>
              <a:t>ж. </a:t>
            </a:r>
            <a:endParaRPr 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26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27</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Солтүстіктен, солтүстік-батыстан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0-5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8-10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аяз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155993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7311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.462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0.447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0.516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669" y="226143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anose="02020603050405020304" pitchFamily="18" charset="0"/>
                <a:cs typeface="Times New Roman" panose="02020603050405020304" pitchFamily="18" charset="0"/>
              </a:rPr>
              <a:t>желтоқсан,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20045</TotalTime>
  <Words>521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5142</cp:revision>
  <cp:lastPrinted>2021-07-01T07:38:07Z</cp:lastPrinted>
  <dcterms:created xsi:type="dcterms:W3CDTF">2018-03-27T06:03:00Z</dcterms:created>
  <dcterms:modified xsi:type="dcterms:W3CDTF">2024-12-25T09:20:51Z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