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731428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5-7 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северный, северо-западный 0-5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801629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.462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38892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5301</cp:revision>
  <cp:lastPrinted>2021-02-03T11:37:00Z</cp:lastPrinted>
  <dcterms:created xsi:type="dcterms:W3CDTF">2018-03-27T06:03:00Z</dcterms:created>
  <dcterms:modified xsi:type="dcterms:W3CDTF">2024-12-25T09:18:45Z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