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348215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№360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7657787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1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декабря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25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26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itchFamily="18" charset="0"/>
              </a:rPr>
              <a:t>. Ветер северо-западный 3-8 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itchFamily="18" charset="0"/>
              </a:rPr>
              <a:t>. Температура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10-12 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1 мороза-1 тепла</a:t>
            </a:r>
            <a:r>
              <a:rPr lang="kk-KZ" dirty="0" smtClean="0"/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26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27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Временами туман.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западный 1-6 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10-12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950226004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Тастаева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14448</TotalTime>
  <Words>585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3292</cp:revision>
  <cp:lastPrinted>2021-07-01T03:56:27Z</cp:lastPrinted>
  <dcterms:created xsi:type="dcterms:W3CDTF">2018-03-27T06:03:00Z</dcterms:created>
  <dcterms:modified xsi:type="dcterms:W3CDTF">2024-12-25T07:22:23Z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