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865598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5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26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Туман. Ветер юго-восточный 5-10 м/с. Температура воздуха ночью 19-21, днем 11-13 мороза.</a:t>
            </a:r>
            <a:endParaRPr lang="kk-KZ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27 декабря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юго-западный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14-16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2478228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декабря, ночью 27 декабря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38753</TotalTime>
  <Words>653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6031</cp:revision>
  <cp:lastPrinted>2021-11-30T05:55:24Z</cp:lastPrinted>
  <dcterms:created xsi:type="dcterms:W3CDTF">2018-03-27T06:03:00Z</dcterms:created>
  <dcterms:modified xsi:type="dcterms:W3CDTF">2024-12-25T06:13:08Z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