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5299F4D0-94C9-41FD-9009-E0410336ADE4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02578355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AFBC96-23A5-4464-930E-E4B5D870E75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47A428-E6E9-4C31-8ACA-70D56D75681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853788-0DA6-483C-B5CA-7C332AA73BB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C39E9D-D104-4333-B1E2-203B18EDC87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381A6C-6622-40E1-94A7-62C1397088B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DB81CC-DFCC-4876-BD08-E2AE3CC20A3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FF2D89-37FE-4400-A68D-D1DFB8D4629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19E7AA-865B-4E44-9339-3B0BC58792C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1B75AE-6519-4451-899E-D66EFBCD7DA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35CB9F-D217-4CA4-957E-F59208C66B8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3368C8-2652-473E-9081-77078A01F82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1BEE617E-7090-4BE0-9664-A87E81B3117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360</a:t>
            </a: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>
                <a:solidFill>
                  <a:srgbClr val="002060"/>
                </a:solidFill>
                <a:cs typeface="宋体"/>
              </a:rPr>
              <a:t>25 декабря 2024 года</a:t>
            </a:r>
            <a:endParaRPr lang="zh-CN" sz="1400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14300"/>
            <a:ext cx="4945063" cy="18319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26 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chemeClr val="tx1"/>
                </a:solidFill>
              </a:rPr>
              <a:t>25</a:t>
            </a:r>
            <a:r>
              <a:rPr lang="ru-RU" altLang="ru-RU" sz="1100" b="1" dirty="0">
                <a:solidFill>
                  <a:schemeClr val="tx1"/>
                </a:solidFill>
              </a:rPr>
              <a:t> декабря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altLang="ru-RU" sz="1100" b="1" dirty="0">
                <a:solidFill>
                  <a:schemeClr val="tx1"/>
                </a:solidFill>
              </a:rPr>
              <a:t>26 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kk-KZ" dirty="0">
                <a:solidFill>
                  <a:schemeClr val="tx1"/>
                </a:solidFill>
              </a:rPr>
              <a:t>Переменная </a:t>
            </a:r>
            <a:r>
              <a:rPr lang="ru-RU" dirty="0">
                <a:solidFill>
                  <a:schemeClr val="tx1"/>
                </a:solidFill>
              </a:rPr>
              <a:t>облачно</a:t>
            </a:r>
            <a:r>
              <a:rPr lang="kk-KZ" dirty="0">
                <a:solidFill>
                  <a:schemeClr val="tx1"/>
                </a:solidFill>
              </a:rPr>
              <a:t>сть</a:t>
            </a:r>
            <a:r>
              <a:rPr lang="ru-RU" dirty="0">
                <a:solidFill>
                  <a:schemeClr val="tx1"/>
                </a:solidFill>
              </a:rPr>
              <a:t>, </a:t>
            </a:r>
            <a:r>
              <a:rPr lang="kk-KZ" dirty="0">
                <a:solidFill>
                  <a:schemeClr val="tx1"/>
                </a:solidFill>
              </a:rPr>
              <a:t>без осадков. </a:t>
            </a:r>
            <a:r>
              <a:rPr lang="kk-KZ" dirty="0">
                <a:solidFill>
                  <a:schemeClr val="tx1"/>
                </a:solidFill>
              </a:rPr>
              <a:t>Ветер </a:t>
            </a:r>
            <a:r>
              <a:rPr lang="kk-KZ" dirty="0" smtClean="0">
                <a:solidFill>
                  <a:schemeClr val="tx1"/>
                </a:solidFill>
              </a:rPr>
              <a:t>юго-восточный 2-7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 dirty="0" smtClean="0">
                <a:solidFill>
                  <a:schemeClr val="tx1"/>
                </a:solidFill>
              </a:rPr>
              <a:t>8-10 мороза</a:t>
            </a:r>
            <a:r>
              <a:rPr lang="ru-RU" dirty="0" smtClean="0">
                <a:solidFill>
                  <a:schemeClr val="tx1"/>
                </a:solidFill>
              </a:rPr>
              <a:t>, </a:t>
            </a:r>
            <a:r>
              <a:rPr lang="ru-RU" dirty="0">
                <a:solidFill>
                  <a:schemeClr val="tx1"/>
                </a:solidFill>
              </a:rPr>
              <a:t>днем </a:t>
            </a:r>
            <a:r>
              <a:rPr lang="kk-KZ" dirty="0" smtClean="0">
                <a:solidFill>
                  <a:schemeClr val="tx1"/>
                </a:solidFill>
              </a:rPr>
              <a:t>0-2 тепла</a:t>
            </a:r>
            <a:r>
              <a:rPr lang="ru-RU" dirty="0">
                <a:solidFill>
                  <a:schemeClr val="tx1"/>
                </a:solidFill>
              </a:rPr>
              <a:t>.</a:t>
            </a:r>
          </a:p>
          <a:p>
            <a:r>
              <a:rPr lang="ru-RU" dirty="0">
                <a:solidFill>
                  <a:schemeClr val="tx1"/>
                </a:solidFill>
              </a:rPr>
              <a:t> 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27 декабря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altLang="ru-RU" sz="1100" b="1" dirty="0">
                <a:solidFill>
                  <a:schemeClr val="tx1"/>
                </a:solidFill>
              </a:rPr>
              <a:t>26 декабря</a:t>
            </a:r>
            <a:r>
              <a:rPr lang="ru-RU" altLang="ru-RU" sz="1100" dirty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27 дека</a:t>
            </a:r>
            <a:r>
              <a:rPr lang="ru-RU" sz="1100" b="1" dirty="0">
                <a:solidFill>
                  <a:schemeClr val="tx1"/>
                </a:solidFill>
              </a:rPr>
              <a:t>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</a:t>
            </a:r>
            <a:r>
              <a:rPr lang="ru-RU" sz="1100" dirty="0" smtClean="0">
                <a:solidFill>
                  <a:schemeClr val="tx1"/>
                </a:solidFill>
              </a:rPr>
              <a:t>Ветер </a:t>
            </a:r>
            <a:r>
              <a:rPr lang="ru-RU" sz="1100" dirty="0">
                <a:solidFill>
                  <a:schemeClr val="tx1"/>
                </a:solidFill>
              </a:rPr>
              <a:t>юго-восточный 2-7 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5-7 </a:t>
            </a:r>
            <a:r>
              <a:rPr lang="ru-RU" sz="1100" dirty="0">
                <a:solidFill>
                  <a:schemeClr val="tx1"/>
                </a:solidFill>
              </a:rPr>
              <a:t>мороза.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7188167"/>
              </p:ext>
            </p:extLst>
          </p:nvPr>
        </p:nvGraphicFramePr>
        <p:xfrm>
          <a:off x="4826000" y="4106863"/>
          <a:ext cx="4957763" cy="2138681"/>
        </p:xfrm>
        <a:graphic>
          <a:graphicData uri="http://schemas.openxmlformats.org/drawingml/2006/table">
            <a:tbl>
              <a:tblPr/>
              <a:tblGrid>
                <a:gridCol w="1903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5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8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5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05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247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1,5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259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746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1,5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6510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850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92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ru-RU" sz="1100" b="1" dirty="0">
                  <a:solidFill>
                    <a:schemeClr val="tx1"/>
                  </a:solidFill>
                </a:rPr>
                <a:t>26 декабря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 27 декабря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>
                  <a:solidFill>
                    <a:schemeClr val="tx1"/>
                  </a:solidFill>
                </a:rPr>
                <a:t>25 декабря </a:t>
              </a:r>
              <a:r>
                <a:rPr lang="ru-RU" altLang="ru-RU" b="1">
                  <a:solidFill>
                    <a:schemeClr val="tx1"/>
                  </a:solidFill>
                  <a:cs typeface="Times New Roman" pitchFamily="18" charset="0"/>
                </a:rPr>
                <a:t>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20165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Аманкулова С.Л.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23026</TotalTime>
  <Words>738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5401</cp:revision>
  <cp:lastPrinted>2021-07-01T09:11:30Z</cp:lastPrinted>
  <dcterms:created xsi:type="dcterms:W3CDTF">2018-03-27T06:03:00Z</dcterms:created>
  <dcterms:modified xsi:type="dcterms:W3CDTF">2024-12-25T05:46:05Z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