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450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2331164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восточный 5-10 м/с. Температура воздуха ночью 15-17, днем 6-8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снег, низовая метель. Ветер юго-западный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37473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23716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4430</cp:revision>
  <cp:lastPrinted>2021-07-01T03:56:27Z</cp:lastPrinted>
  <dcterms:created xsi:type="dcterms:W3CDTF">2018-03-27T06:03:00Z</dcterms:created>
  <dcterms:modified xsi:type="dcterms:W3CDTF">2024-12-25T08:01:25Z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