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8369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ночью 2-7, днем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endParaRPr lang="ru-RU" sz="8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8128" y="216446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редупреждение НМУ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83403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4722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21827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4194</cp:revision>
  <cp:lastPrinted>2021-07-01T03:56:27Z</cp:lastPrinted>
  <dcterms:created xsi:type="dcterms:W3CDTF">2018-03-27T06:03:00Z</dcterms:created>
  <dcterms:modified xsi:type="dcterms:W3CDTF">2024-12-25T07:39:14Z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