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2576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9053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северо-восточный, восточный 5-10 м/с. Температура воздуха ночью 1-3 мороза,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27638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3647</cp:revision>
  <cp:lastPrinted>2021-10-15T03:50:29Z</cp:lastPrinted>
  <dcterms:created xsi:type="dcterms:W3CDTF">2018-03-27T06:03:00Z</dcterms:created>
  <dcterms:modified xsi:type="dcterms:W3CDTF">2024-12-25T06:49:53Z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