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45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27498906"/>
              </p:ext>
            </p:extLst>
          </p:nvPr>
        </p:nvGraphicFramePr>
        <p:xfrm>
          <a:off x="200472" y="2485688"/>
          <a:ext cx="4465638" cy="43700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№359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24 </a:t>
            </a:r>
            <a:r>
              <a:rPr lang="kk-KZ" altLang="zh-CN" sz="1200" b="1" dirty="0" smtClean="0">
                <a:latin typeface="Times New Roman" panose="02020603050405020304" pitchFamily="18" charset="0"/>
                <a:cs typeface="Times New Roman" panose="02020603050405020304" pitchFamily="18" charset="0"/>
              </a:rPr>
              <a:t>желтоқсан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47760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25 желтоқсанға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24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25 </a:t>
            </a:r>
            <a:r>
              <a:rPr lang="kk-KZ" sz="1200" b="1" dirty="0">
                <a:latin typeface="Times New Roman" panose="02020603050405020304" pitchFamily="18" charset="0"/>
                <a:cs typeface="Times New Roman" panose="02020603050405020304" pitchFamily="18" charset="0"/>
              </a:rPr>
              <a:t>желтоқсан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lvl="0" algn="just"/>
            <a:endParaRPr 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26 желтоқсанға </a:t>
            </a:r>
            <a:r>
              <a:rPr lang="ru-RU" altLang="ru-RU" sz="1150" b="1" dirty="0">
                <a:latin typeface="Times New Roman" panose="02020603050405020304" pitchFamily="18" charset="0"/>
                <a:cs typeface="Times New Roman" panose="02020603050405020304" pitchFamily="18" charset="0"/>
              </a:rPr>
              <a:t>2024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sz="1150" b="1" dirty="0">
                <a:latin typeface="Times New Roman" panose="02020603050405020304" pitchFamily="18" charset="0"/>
                <a:cs typeface="Times New Roman" panose="02020603050405020304" pitchFamily="18" charset="0"/>
              </a:rPr>
              <a:t>2024 ж</a:t>
            </a:r>
            <a:r>
              <a:rPr lang="kk-KZ" sz="1150" b="1" dirty="0">
                <a:latin typeface="Times New Roman" panose="02020603050405020304" pitchFamily="18" charset="0"/>
                <a:cs typeface="Times New Roman" panose="02020603050405020304" pitchFamily="18" charset="0"/>
              </a:rPr>
              <a:t>. 25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26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қөар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жаяу</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Оңтүстік-шығыстан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9847" y="2511980"/>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98290948"/>
              </p:ext>
            </p:extLst>
          </p:nvPr>
        </p:nvGraphicFramePr>
        <p:xfrm>
          <a:off x="4926188" y="3808040"/>
          <a:ext cx="4779340" cy="265372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21935</TotalTime>
  <Words>571</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4408</cp:revision>
  <cp:lastPrinted>2021-07-01T03:56:27Z</cp:lastPrinted>
  <dcterms:created xsi:type="dcterms:W3CDTF">2018-03-27T06:03:00Z</dcterms:created>
  <dcterms:modified xsi:type="dcterms:W3CDTF">2024-12-24T08:46:08Z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