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3956556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78254028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a:t>
            </a:r>
            <a:r>
              <a:rPr lang="kk-KZ" sz="1200" dirty="0">
                <a:latin typeface="Times New Roman"/>
                <a:ea typeface="Times New Roman"/>
              </a:rPr>
              <a:t>Түнде және таңертең тұман. </a:t>
            </a:r>
            <a:r>
              <a:rPr lang="kk-KZ" sz="1200" dirty="0" smtClean="0">
                <a:latin typeface="Times New Roman"/>
                <a:ea typeface="Times New Roman"/>
              </a:rPr>
              <a:t>Сол</a:t>
            </a:r>
            <a:r>
              <a:rPr lang="kk-KZ" sz="1200" dirty="0" smtClean="0">
                <a:latin typeface="Times New Roman"/>
                <a:ea typeface="Times New Roman"/>
              </a:rPr>
              <a:t>түстік-шығыстан</a:t>
            </a:r>
            <a:r>
              <a:rPr lang="kk-KZ" sz="1200" dirty="0">
                <a:latin typeface="Times New Roman"/>
                <a:ea typeface="Times New Roman"/>
              </a:rPr>
              <a:t>, шығыстан жел соғады, күші </a:t>
            </a:r>
            <a:r>
              <a:rPr lang="kk-KZ" sz="1200" dirty="0" smtClean="0">
                <a:latin typeface="Times New Roman"/>
                <a:ea typeface="Times New Roman"/>
              </a:rPr>
              <a:t>1-6 </a:t>
            </a:r>
            <a:r>
              <a:rPr lang="kk-KZ" sz="1200" dirty="0">
                <a:latin typeface="Times New Roman"/>
                <a:ea typeface="Times New Roman"/>
              </a:rPr>
              <a:t>м/с. Ауа температурасы түнде 3-5, күндіз 0-2 аяз.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бұлтты,</a:t>
            </a:r>
            <a:r>
              <a:rPr lang="kk-KZ" sz="1200" kern="1400" dirty="0" smtClean="0">
                <a:latin typeface="Times New Roman"/>
                <a:ea typeface="Times New Roman"/>
              </a:rPr>
              <a:t>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Тұман. Шығыстан</a:t>
            </a:r>
            <a:r>
              <a:rPr lang="kk-KZ" sz="1200" kern="1400" dirty="0" smtClean="0">
                <a:solidFill>
                  <a:srgbClr val="000000"/>
                </a:solidFill>
                <a:latin typeface="Times New Roman"/>
                <a:ea typeface="Times New Roman"/>
              </a:rPr>
              <a:t>, сол</a:t>
            </a:r>
            <a:r>
              <a:rPr lang="kk-KZ" sz="1200" kern="1400" dirty="0" smtClean="0">
                <a:latin typeface="Times New Roman"/>
                <a:ea typeface="Times New Roman"/>
              </a:rPr>
              <a:t>түстік-шығыстан жел </a:t>
            </a:r>
            <a:r>
              <a:rPr lang="kk-KZ" sz="1200" kern="1400" dirty="0">
                <a:latin typeface="Times New Roman"/>
                <a:ea typeface="Times New Roman"/>
              </a:rPr>
              <a:t>соғады, күші </a:t>
            </a:r>
            <a:r>
              <a:rPr lang="kk-KZ" sz="1200" kern="1400" dirty="0" smtClean="0">
                <a:latin typeface="Times New Roman"/>
                <a:ea typeface="Times New Roman"/>
              </a:rPr>
              <a:t>1-6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4-6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7093"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24595</TotalTime>
  <Words>549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4160</cp:revision>
  <cp:lastPrinted>2023-02-06T06:57:51Z</cp:lastPrinted>
  <dcterms:created xsi:type="dcterms:W3CDTF">2018-03-27T06:03:00Z</dcterms:created>
  <dcterms:modified xsi:type="dcterms:W3CDTF">2024-12-24T07:28:56Z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