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4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976576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35</a:t>
                      </a:r>
                      <a:r>
                        <a:rPr lang="" altLang="x-none" sz="1600" b="1" i="1" dirty="0" smtClean="0">
                          <a:solidFill>
                            <a:srgbClr val="002060"/>
                          </a:solidFill>
                          <a:latin typeface="Times New Roman" panose="02020603050405020304" pitchFamily="18" charset="0"/>
                          <a:cs typeface="Times New Roman" panose="02020603050405020304" pitchFamily="18" charset="0"/>
                        </a:rPr>
                        <a:t>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a:t>
                      </a:r>
                      <a:r>
                        <a:rPr lang="" altLang="zh-CN" sz="1200" b="1" i="1" baseline="0"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a:t>
            </a:r>
            <a:r>
              <a:rPr lang=""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776" y="110192"/>
            <a:ext cx="4808536" cy="2077492"/>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 altLang="ru-RU" sz="1200" b="1" dirty="0" smtClean="0">
                <a:latin typeface="Times New Roman" panose="02020603050405020304" pitchFamily="18" charset="0"/>
                <a:cs typeface="Times New Roman" panose="02020603050405020304" pitchFamily="18" charset="0"/>
              </a:rPr>
              <a:t>24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Аздаған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бұлтты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Жел шығыстан соғады, </a:t>
            </a:r>
            <a:r>
              <a:rPr lang="kk-KZ" sz="1200" dirty="0">
                <a:solidFill>
                  <a:prstClr val="black"/>
                </a:solidFill>
                <a:latin typeface="Times New Roman" pitchFamily="18" charset="0"/>
                <a:cs typeface="Times New Roman" pitchFamily="18" charset="0"/>
              </a:rPr>
              <a:t>күші </a:t>
            </a:r>
            <a:r>
              <a:rPr lang=""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6</a:t>
            </a:r>
            <a:r>
              <a:rPr lang="kk-KZ" sz="1200" dirty="0" smtClean="0">
                <a:solidFill>
                  <a:prstClr val="black"/>
                </a:solidFill>
                <a:latin typeface="Times New Roman" pitchFamily="18" charset="0"/>
                <a:cs typeface="Times New Roman" pitchFamily="18" charset="0"/>
              </a:rPr>
              <a:t>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түнде </a:t>
            </a:r>
            <a:r>
              <a:rPr lang=""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5-</a:t>
            </a:r>
            <a:r>
              <a:rPr lang=""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7°, күндіз </a:t>
            </a:r>
            <a:r>
              <a:rPr lang=""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7-19° аяз.</a:t>
            </a:r>
            <a:endParaRPr lang="kk-KZ" sz="1200" dirty="0">
              <a:solidFill>
                <a:prstClr val="black"/>
              </a:solidFill>
              <a:latin typeface="Times New Roman" pitchFamily="18" charset="0"/>
              <a:cs typeface="Times New Roman" pitchFamily="18" charset="0"/>
            </a:endParaRPr>
          </a:p>
          <a:p>
            <a:pPr lvl="0" indent="185738" algn="ctr"/>
            <a:endParaRPr lang="ru-RU" altLang="ru-RU" sz="1000" b="1" dirty="0" smtClean="0">
              <a:latin typeface="Times New Roman" panose="02020603050405020304" pitchFamily="18" charset="0"/>
              <a:cs typeface="Times New Roman" panose="02020603050405020304" pitchFamily="18" charset="0"/>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26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желто</a:t>
            </a:r>
            <a:r>
              <a:rPr lang="kk-KZ" altLang="ru-RU" sz="1200" b="1" dirty="0">
                <a:latin typeface="Times New Roman" panose="02020603050405020304" pitchFamily="18" charset="0"/>
                <a:cs typeface="Times New Roman" panose="02020603050405020304" pitchFamily="18" charset="0"/>
              </a:rPr>
              <a:t>қсан</a:t>
            </a:r>
            <a:r>
              <a:rPr lang="ru-RU" altLang="ru-RU" sz="1200" b="1" dirty="0" err="1">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24 </a:t>
            </a:r>
            <a:r>
              <a:rPr lang="kk-KZ" altLang="ru-RU" sz="1200" b="1" dirty="0">
                <a:latin typeface="Times New Roman" panose="02020603050405020304" pitchFamily="18" charset="0"/>
                <a:cs typeface="Times New Roman" panose="02020603050405020304" pitchFamily="18" charset="0"/>
              </a:rPr>
              <a:t>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 sz="1200" b="1" dirty="0" smtClean="0">
                <a:latin typeface="Times New Roman" panose="02020603050405020304" pitchFamily="18" charset="0"/>
                <a:cs typeface="Times New Roman" panose="02020603050405020304" pitchFamily="18" charset="0"/>
              </a:rPr>
              <a:t>2</a:t>
            </a:r>
            <a:r>
              <a:rPr lang="kk-KZ" sz="1200" b="1" dirty="0">
                <a:latin typeface="Times New Roman" panose="02020603050405020304" pitchFamily="18" charset="0"/>
                <a:cs typeface="Times New Roman" panose="02020603050405020304" pitchFamily="18" charset="0"/>
              </a:rPr>
              <a:t>5</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желтоқсан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бұлтты, жауын-шашынсыз.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1</a:t>
            </a:r>
            <a:r>
              <a:rPr lang="ru-RU"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6</a:t>
            </a:r>
            <a:r>
              <a:rPr lang="ru-RU" sz="1200" dirty="0" smtClean="0">
                <a:solidFill>
                  <a:prstClr val="black"/>
                </a:solidFill>
                <a:latin typeface="Times New Roman" pitchFamily="18" charset="0"/>
                <a:cs typeface="Times New Roman" pitchFamily="18" charset="0"/>
              </a:rPr>
              <a:t> м/с.</a:t>
            </a:r>
            <a:r>
              <a:rPr lang="kk-KZ" sz="1200" dirty="0" smtClean="0">
                <a:solidFill>
                  <a:prstClr val="black"/>
                </a:solidFill>
                <a:latin typeface="Times New Roman" pitchFamily="18" charset="0"/>
                <a:cs typeface="Times New Roman" pitchFamily="18" charset="0"/>
              </a:rPr>
              <a:t> Ауа температурасы </a:t>
            </a:r>
            <a:r>
              <a:rPr lang="" sz="1200" dirty="0" smtClean="0">
                <a:solidFill>
                  <a:prstClr val="black"/>
                </a:solidFill>
                <a:latin typeface="Times New Roman" pitchFamily="18" charset="0"/>
                <a:cs typeface="Times New Roman" pitchFamily="18" charset="0"/>
              </a:rPr>
              <a:t>2</a:t>
            </a:r>
            <a:r>
              <a:rPr lang="kk-KZ" sz="1200" smtClean="0">
                <a:solidFill>
                  <a:prstClr val="black"/>
                </a:solidFill>
                <a:latin typeface="Times New Roman" pitchFamily="18" charset="0"/>
                <a:cs typeface="Times New Roman" pitchFamily="18" charset="0"/>
              </a:rPr>
              <a:t>5-27° </a:t>
            </a:r>
            <a:r>
              <a:rPr lang="kk-KZ" sz="1200" dirty="0" smtClean="0">
                <a:solidFill>
                  <a:prstClr val="black"/>
                </a:solidFill>
                <a:latin typeface="Times New Roman" pitchFamily="18" charset="0"/>
                <a:cs typeface="Times New Roman" pitchFamily="18" charset="0"/>
              </a:rPr>
              <a:t>аяз болады.</a:t>
            </a: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5025122" y="215542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2</a:t>
            </a:r>
            <a:r>
              <a:rPr lang="" sz="1200" dirty="0" smtClean="0">
                <a:solidFill>
                  <a:prstClr val="black"/>
                </a:solidFill>
                <a:latin typeface="Times New Roman" panose="02020603050405020304" pitchFamily="18" charset="0"/>
                <a:cs typeface="Times New Roman" panose="02020603050405020304" pitchFamily="18" charset="0"/>
              </a:rPr>
              <a:t>5</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желтоқсан</a:t>
            </a:r>
            <a:r>
              <a:rPr lang="ru-RU" sz="1200" dirty="0">
                <a:solidFill>
                  <a:prstClr val="black"/>
                </a:solidFill>
                <a:latin typeface="Times New Roman" panose="02020603050405020304" pitchFamily="18" charset="0"/>
                <a:cs typeface="Times New Roman" panose="02020603050405020304" pitchFamily="18" charset="0"/>
              </a:rPr>
              <a:t> 2024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 sz="1200" dirty="0" smtClean="0">
                <a:solidFill>
                  <a:prstClr val="black"/>
                </a:solidFill>
                <a:latin typeface="Times New Roman" panose="02020603050405020304" pitchFamily="18" charset="0"/>
                <a:cs typeface="Times New Roman" panose="02020603050405020304" pitchFamily="18" charset="0"/>
              </a:rPr>
              <a:t>Ж</a:t>
            </a:r>
            <a:r>
              <a:rPr lang="ru-RU" sz="1200" dirty="0" err="1" smtClean="0">
                <a:solidFill>
                  <a:prstClr val="black"/>
                </a:solidFill>
                <a:latin typeface="Times New Roman" panose="02020603050405020304" pitchFamily="18" charset="0"/>
                <a:cs typeface="Times New Roman" panose="02020603050405020304" pitchFamily="18" charset="0"/>
              </a:rPr>
              <a:t>алпы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ауаның</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6551" y="314836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19095758"/>
              </p:ext>
            </p:extLst>
          </p:nvPr>
        </p:nvGraphicFramePr>
        <p:xfrm>
          <a:off x="5040919" y="3916152"/>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2,827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4339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0,868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0,426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0,498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149080"/>
            <a:ext cx="4764712" cy="3600986"/>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даңғылы,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Абдрахманова Н.Е. </a:t>
            </a:r>
            <a:r>
              <a:rPr lang="kk-KZ"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23645</TotalTime>
  <Words>647</Words>
  <Application>Microsoft Office PowerPoint</Application>
  <PresentationFormat>Лист A4 (210x297 мм)</PresentationFormat>
  <Paragraphs>111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4436</cp:revision>
  <cp:lastPrinted>2021-07-01T03:56:27Z</cp:lastPrinted>
  <dcterms:created xsi:type="dcterms:W3CDTF">2018-03-27T06:03:00Z</dcterms:created>
  <dcterms:modified xsi:type="dcterms:W3CDTF">2024-12-24T07:57:22Z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