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597175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 Метеорологиялық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заттардың жиналуына ықпал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p>
          <a:p>
            <a:pPr lvl="0" algn="just"/>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ауаның ластану деңгейі көтеріңкі болады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75044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жылы</a:t>
            </a:r>
            <a:r>
              <a:rPr lang="kk-KZ" sz="110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25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29902</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3690</cp:revision>
  <cp:lastPrinted>2021-07-01T07:38:07Z</cp:lastPrinted>
  <dcterms:created xsi:type="dcterms:W3CDTF">2018-03-27T06:03:00Z</dcterms:created>
  <dcterms:modified xsi:type="dcterms:W3CDTF">2024-12-24T07:03:47Z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