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450" y="4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1906737"/>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№359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1" y="226457"/>
            <a:ext cx="4774656" cy="247760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25 желтоқсанға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24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25 </a:t>
            </a:r>
            <a:r>
              <a:rPr lang="kk-KZ" sz="1200" b="1" dirty="0">
                <a:latin typeface="Times New Roman" panose="02020603050405020304" pitchFamily="18" charset="0"/>
                <a:cs typeface="Times New Roman" panose="02020603050405020304" pitchFamily="18" charset="0"/>
              </a:rPr>
              <a:t>желтоқсан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11-13,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6-8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lvl="0" algn="just"/>
            <a:endParaRPr lang="ru-RU" sz="1200" dirty="0" smtClean="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26 желтоқсанға </a:t>
            </a:r>
            <a:r>
              <a:rPr lang="ru-RU" altLang="ru-RU" sz="1150" b="1" dirty="0">
                <a:latin typeface="Times New Roman" panose="02020603050405020304" pitchFamily="18" charset="0"/>
                <a:cs typeface="Times New Roman" panose="02020603050405020304" pitchFamily="18" charset="0"/>
              </a:rPr>
              <a:t>2024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sz="1150" b="1" dirty="0">
                <a:latin typeface="Times New Roman" panose="02020603050405020304" pitchFamily="18" charset="0"/>
                <a:cs typeface="Times New Roman" panose="02020603050405020304" pitchFamily="18" charset="0"/>
              </a:rPr>
              <a:t>2024 ж</a:t>
            </a:r>
            <a:r>
              <a:rPr lang="kk-KZ" sz="1150" b="1" dirty="0">
                <a:latin typeface="Times New Roman" panose="02020603050405020304" pitchFamily="18" charset="0"/>
                <a:cs typeface="Times New Roman" panose="02020603050405020304" pitchFamily="18" charset="0"/>
              </a:rPr>
              <a:t>. 25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26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қөар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15-17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24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1614" y="2741649"/>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53127976"/>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4.411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23817</TotalTime>
  <Words>607</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4499</cp:revision>
  <cp:lastPrinted>2021-07-01T07:38:07Z</cp:lastPrinted>
  <dcterms:created xsi:type="dcterms:W3CDTF">2018-03-27T06:03:00Z</dcterms:created>
  <dcterms:modified xsi:type="dcterms:W3CDTF">2024-12-24T08:46:22Z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