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514329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59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6893752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4</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 Жел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en-US" sz="1200" dirty="0" smtClean="0">
                <a:solidFill>
                  <a:srgbClr val="000000"/>
                </a:solidFill>
                <a:latin typeface="Times New Roman" panose="02020603050405020304" pitchFamily="18" charset="0"/>
                <a:cs typeface="Times New Roman" panose="02020603050405020304" pitchFamily="18" charset="0"/>
                <a:sym typeface="+mn-ea"/>
              </a:rPr>
              <a:t>9-11</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en-US" sz="1200" dirty="0" smtClean="0">
                <a:solidFill>
                  <a:srgbClr val="000000"/>
                </a:solidFill>
                <a:latin typeface="Times New Roman" panose="02020603050405020304" pitchFamily="18" charset="0"/>
                <a:cs typeface="Times New Roman" panose="02020603050405020304" pitchFamily="18" charset="0"/>
                <a:sym typeface="+mn-ea"/>
              </a:rPr>
              <a:t>0-2</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жауын-шашынсыз.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a:t>
            </a:r>
            <a:r>
              <a:rPr lang="en-US" sz="1200" dirty="0" smtClean="0">
                <a:solidFill>
                  <a:schemeClr val="tx1"/>
                </a:solidFill>
                <a:latin typeface="Times New Roman" pitchFamily="18" charset="0"/>
                <a:cs typeface="Times New Roman" pitchFamily="18" charset="0"/>
              </a:rPr>
              <a:t>5</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a:t>
            </a:r>
            <a:r>
              <a:rPr lang="en-US" sz="1200" dirty="0" smtClean="0">
                <a:solidFill>
                  <a:schemeClr val="tx1"/>
                </a:solidFill>
                <a:latin typeface="Times New Roman" pitchFamily="18" charset="0"/>
                <a:cs typeface="Times New Roman" pitchFamily="18" charset="0"/>
              </a:rPr>
              <a:t>6</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желтоқсанға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2164777671"/>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baseline="0" dirty="0" smtClean="0">
                            <a:latin typeface="Times New Roman" panose="02020603050405020304" pitchFamily="18" charset="0"/>
                            <a:cs typeface="Times New Roman" panose="02020603050405020304" pitchFamily="18" charset="0"/>
                          </a:rPr>
                          <a:t> А</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15153</TotalTime>
  <Words>554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3394</cp:revision>
  <cp:lastPrinted>2021-07-01T07:38:07Z</cp:lastPrinted>
  <dcterms:created xsi:type="dcterms:W3CDTF">2018-03-27T06:03:00Z</dcterms:created>
  <dcterms:modified xsi:type="dcterms:W3CDTF">2024-12-24T07:22:26Z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