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96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723571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167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декабря 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12-14, днем 4-6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декабря 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26 декабря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809296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21539</TotalTime>
  <Words>604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3437</cp:revision>
  <cp:lastPrinted>2021-07-01T03:56:27Z</cp:lastPrinted>
  <dcterms:created xsi:type="dcterms:W3CDTF">2018-03-27T06:03:00Z</dcterms:created>
  <dcterms:modified xsi:type="dcterms:W3CDTF">2024-12-24T06:44:30Z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