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046584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11-13, днем 5-7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0-5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62549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38878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5298</cp:revision>
  <cp:lastPrinted>2021-02-03T11:37:00Z</cp:lastPrinted>
  <dcterms:created xsi:type="dcterms:W3CDTF">2018-03-27T06:03:00Z</dcterms:created>
  <dcterms:modified xsi:type="dcterms:W3CDTF">2024-12-24T10:49:44Z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