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36" d="100"/>
          <a:sy n="136" d="100"/>
        </p:scale>
        <p:origin x="-1440" y="5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1065771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359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1767869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снег, туман, гололед.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юго-восточный, восточный 5-10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8-10,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4-6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декабря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небольшой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снег, туман. 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5-7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28557</TotalTime>
  <Words>600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5270</cp:revision>
  <cp:lastPrinted>2021-07-01T03:56:27Z</cp:lastPrinted>
  <dcterms:created xsi:type="dcterms:W3CDTF">2018-03-27T06:03:00Z</dcterms:created>
  <dcterms:modified xsi:type="dcterms:W3CDTF">2024-12-24T06:12:07Z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