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1" d="100"/>
          <a:sy n="81" d="100"/>
        </p:scale>
        <p:origin x="658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3239297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359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декабря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7774" y="381385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25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Туман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юго-восточный 3-8 м/с. Температура воздуха ночью 19-21, днем 11-13 мороза.</a:t>
            </a:r>
            <a:endParaRPr lang="kk-KZ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26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26 декабря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юго-восточный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20-22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1741403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декабря, ночью 26 декабря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38744</TotalTime>
  <Words>654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Надежда Краузе</cp:lastModifiedBy>
  <cp:revision>6024</cp:revision>
  <cp:lastPrinted>2021-11-30T05:55:24Z</cp:lastPrinted>
  <dcterms:created xsi:type="dcterms:W3CDTF">2018-03-27T06:03:00Z</dcterms:created>
  <dcterms:modified xsi:type="dcterms:W3CDTF">2024-12-24T07:39:47Z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