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486" y="-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83345512"/>
              </p:ext>
            </p:extLst>
          </p:nvPr>
        </p:nvGraphicFramePr>
        <p:xfrm>
          <a:off x="307975" y="2471152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2" y="2159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Туман. Ветер юго-восточный 9-14 м/с. Температура воздуха ночью 11-13, днем 6-8 мороза.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снег, низовая метель.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днем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554396"/>
              </p:ext>
            </p:extLst>
          </p:nvPr>
        </p:nvGraphicFramePr>
        <p:xfrm>
          <a:off x="5097016" y="4124687"/>
          <a:ext cx="4536504" cy="20964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4.411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2.357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24720</TotalTime>
  <Words>648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4538</cp:revision>
  <cp:lastPrinted>2021-07-01T03:56:27Z</cp:lastPrinted>
  <dcterms:created xsi:type="dcterms:W3CDTF">2018-03-27T06:03:00Z</dcterms:created>
  <dcterms:modified xsi:type="dcterms:W3CDTF">2024-12-24T08:45:39Z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