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5DB3316-7176-4EDD-A23C-584EC0E16F0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841948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A5B3D-394D-4594-BF09-527A66F1FD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A6E26-28B0-436C-A043-6CF61EB902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2B2F8-87AA-469E-9E95-1107A395A1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FB185-2137-4A21-BE11-BD970FCE68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B34C9-7AC3-4C21-B9B4-94B4021983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F4A06-DE24-417D-AC05-46400B44DD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69A70-12AD-4FD0-9855-5D11452B81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3BEF7-002D-4AAB-ACD1-C30C79B014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46858-9F24-4B7E-9A25-9931C216FF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5FE1F-7821-45C9-91C2-DE332081E8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561C1-D7F3-4F0F-8817-F3A931EEA9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A5A19E-A570-46AB-BB03-9FE87644E9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24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</a:t>
            </a:r>
            <a:r>
              <a:rPr lang="kk-KZ" dirty="0">
                <a:solidFill>
                  <a:schemeClr val="tx1"/>
                </a:solidFill>
              </a:rPr>
              <a:t>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без осадков. </a:t>
            </a:r>
            <a:r>
              <a:rPr lang="kk-KZ" dirty="0" smtClean="0">
                <a:solidFill>
                  <a:schemeClr val="tx1"/>
                </a:solidFill>
              </a:rPr>
              <a:t>Ночью и утром </a:t>
            </a:r>
            <a:r>
              <a:rPr lang="kk-KZ" dirty="0">
                <a:solidFill>
                  <a:schemeClr val="tx1"/>
                </a:solidFill>
              </a:rPr>
              <a:t>туман. Ветер </a:t>
            </a:r>
            <a:r>
              <a:rPr lang="kk-KZ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10-12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1-3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341655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25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24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23021</TotalTime>
  <Words>741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5397</cp:revision>
  <cp:lastPrinted>2021-07-01T09:11:30Z</cp:lastPrinted>
  <dcterms:created xsi:type="dcterms:W3CDTF">2018-03-27T06:03:00Z</dcterms:created>
  <dcterms:modified xsi:type="dcterms:W3CDTF">2024-12-24T06:50:18Z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