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74908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Малооблачно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endParaRPr lang="ru-RU" sz="1100" dirty="0"/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8128" y="216446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1241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34376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4722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21820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4190</cp:revision>
  <cp:lastPrinted>2021-07-01T03:56:27Z</cp:lastPrinted>
  <dcterms:created xsi:type="dcterms:W3CDTF">2018-03-27T06:03:00Z</dcterms:created>
  <dcterms:modified xsi:type="dcterms:W3CDTF">2024-12-24T07:56:57Z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