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6160590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788089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юго-восточный 3-8 м/с. Температура воздуха ночью 6-8 мороза, днем 5-7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декабря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2857496"/>
            <a:ext cx="4680170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</a:t>
            </a:r>
          </a:p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13944</TotalTime>
  <Words>623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3378</cp:revision>
  <cp:lastPrinted>2021-07-01T03:56:27Z</cp:lastPrinted>
  <dcterms:created xsi:type="dcterms:W3CDTF">2018-03-27T06:03:00Z</dcterms:created>
  <dcterms:modified xsi:type="dcterms:W3CDTF">2024-12-24T06:22:33Z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