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4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018801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юго-восточный 9-14 м/с. Температура воздуха ночью 11-13, днем 6-8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снег, низовая метель.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15-20 м/с. Температура воздуха ночью 15-17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2232280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22093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4404</cp:revision>
  <cp:lastPrinted>2021-07-01T03:56:27Z</cp:lastPrinted>
  <dcterms:created xsi:type="dcterms:W3CDTF">2018-03-27T06:03:00Z</dcterms:created>
  <dcterms:modified xsi:type="dcterms:W3CDTF">2024-12-24T08:45:53Z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