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северо-восточный 1-6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20-22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4-6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4943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3,52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1442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3,60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 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20079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4602</cp:revision>
  <cp:lastPrinted>2021-07-01T03:56:27Z</cp:lastPrinted>
  <dcterms:created xsi:type="dcterms:W3CDTF">2018-03-27T06:03:00Z</dcterms:created>
  <dcterms:modified xsi:type="dcterms:W3CDTF">2024-12-24T08:38:24Z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