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23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47587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қар, жаяу бұрқасын. Түнде және таңертең тұман.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err="1">
                <a:latin typeface="Times New Roman" pitchFamily="18" charset="0"/>
                <a:cs typeface="Times New Roman" pitchFamily="18" charset="0"/>
              </a:rPr>
              <a:t>және</a:t>
            </a:r>
            <a:r>
              <a:rPr lang="kk-KZ" sz="1100" dirty="0">
                <a:latin typeface="Times New Roman" pitchFamily="18" charset="0"/>
                <a:cs typeface="Times New Roman" pitchFamily="18" charset="0"/>
              </a:rPr>
              <a:t> күндіз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25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7-12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13-15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25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15824</TotalTime>
  <Words>596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5653</cp:revision>
  <cp:lastPrinted>2021-07-01T03:56:27Z</cp:lastPrinted>
  <dcterms:created xsi:type="dcterms:W3CDTF">2018-03-27T06:03:00Z</dcterms:created>
  <dcterms:modified xsi:type="dcterms:W3CDTF">2024-12-23T08:10:14Z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