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varScale="1">
        <p:scale>
          <a:sx n="113" d="100"/>
          <a:sy n="113" d="100"/>
        </p:scale>
        <p:origin x="228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1971218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2345912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0,436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r>
                        <a:rPr lang="kk-KZ" sz="1000" b="0" i="0" u="none" strike="noStrike" dirty="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24 желтоқсанға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23</a:t>
            </a:r>
            <a:r>
              <a:rPr lang="kk-KZ" altLang="ru-RU" sz="1200" b="1" dirty="0">
                <a:latin typeface="Times New Roman" pitchFamily="18" charset="0"/>
                <a:cs typeface="Times New Roman" pitchFamily="18" charset="0"/>
              </a:rPr>
              <a:t> желтоқсан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24  </a:t>
            </a:r>
            <a:r>
              <a:rPr lang="kk-KZ" altLang="ru-RU" sz="1200" b="1" dirty="0">
                <a:latin typeface="Times New Roman" pitchFamily="18" charset="0"/>
                <a:cs typeface="Times New Roman" pitchFamily="18" charset="0"/>
              </a:rPr>
              <a:t>желтоқсан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solidFill>
                  <a:srgbClr val="000000"/>
                </a:solidFill>
                <a:latin typeface="Times New Roman"/>
                <a:ea typeface="Times New Roman"/>
              </a:rPr>
              <a:t>Көшпелі бұлтты, жауын-шашынсыз. </a:t>
            </a:r>
            <a:r>
              <a:rPr lang="kk-KZ" sz="1200" dirty="0">
                <a:latin typeface="Times New Roman"/>
                <a:ea typeface="Times New Roman"/>
              </a:rPr>
              <a:t>Түнде және таңертең тұман. Оңтүстік-шығыстан, шығыстан жел соғады, күші 3-8 м/с. Ауа температурасы түнде 3-5, күндіз 0-2 аяз.		</a:t>
            </a:r>
            <a:endParaRPr lang="kk-KZ" sz="1200" b="1" dirty="0">
              <a:solidFill>
                <a:srgbClr val="000000"/>
              </a:solidFill>
              <a:latin typeface="Times New Roman"/>
              <a:ea typeface="Times New Roman"/>
            </a:endParaRPr>
          </a:p>
          <a:p>
            <a:pPr algn="ctr" eaLnBrk="1" hangingPunct="1"/>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Көшпелі бұлтты,</a:t>
            </a:r>
            <a:r>
              <a:rPr lang="kk-KZ" sz="1200" kern="1400" dirty="0">
                <a:latin typeface="Times New Roman"/>
                <a:ea typeface="Times New Roman"/>
              </a:rPr>
              <a:t> </a:t>
            </a:r>
            <a:r>
              <a:rPr lang="kk-KZ" sz="1200" kern="1400" dirty="0">
                <a:solidFill>
                  <a:srgbClr val="000000"/>
                </a:solidFill>
                <a:latin typeface="Times New Roman"/>
                <a:ea typeface="Times New Roman"/>
              </a:rPr>
              <a:t>жауын-шашынсыз. Шығыстан, сол</a:t>
            </a:r>
            <a:r>
              <a:rPr lang="kk-KZ" sz="1200" kern="1400" dirty="0">
                <a:latin typeface="Times New Roman"/>
                <a:ea typeface="Times New Roman"/>
              </a:rPr>
              <a:t>түстік-шығыстан жел соғады, </a:t>
            </a:r>
            <a:r>
              <a:rPr lang="kk-KZ" sz="1200" kern="1400">
                <a:latin typeface="Times New Roman"/>
                <a:ea typeface="Times New Roman"/>
              </a:rPr>
              <a:t>күші 3-8 </a:t>
            </a:r>
            <a:r>
              <a:rPr lang="kk-KZ" sz="1200" kern="1400" dirty="0">
                <a:latin typeface="Times New Roman"/>
                <a:ea typeface="Times New Roman"/>
              </a:rPr>
              <a:t>м/с. Ауа температурасы 3-5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7093"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a:solidFill>
                  <a:srgbClr val="000000"/>
                </a:solidFill>
                <a:latin typeface="Times New Roman" pitchFamily="18" charset="0"/>
                <a:cs typeface="Times New Roman" pitchFamily="18" charset="0"/>
              </a:rPr>
              <a:t> Б</a:t>
            </a:r>
            <a:r>
              <a:rPr lang="kk-KZ" altLang="ru-RU" sz="1200" b="1" i="1">
                <a:solidFill>
                  <a:srgbClr val="000000"/>
                </a:solidFill>
                <a:latin typeface="Times New Roman" pitchFamily="18" charset="0"/>
                <a:cs typeface="Times New Roman" pitchFamily="18" charset="0"/>
              </a:rPr>
              <a:t>.</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24587</TotalTime>
  <Words>618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4159</cp:revision>
  <cp:lastPrinted>2023-02-06T06:57:51Z</cp:lastPrinted>
  <dcterms:created xsi:type="dcterms:W3CDTF">2018-03-27T06:03:00Z</dcterms:created>
  <dcterms:modified xsi:type="dcterms:W3CDTF">2024-12-23T08:09:34Z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