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432333"/>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№358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04697" y="34748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180049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2</a:t>
            </a:r>
            <a:r>
              <a:rPr lang="kk-KZ"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2-7 м/с. </a:t>
            </a:r>
            <a:r>
              <a:rPr lang="kk-KZ" sz="1200" dirty="0">
                <a:solidFill>
                  <a:prstClr val="black"/>
                </a:solidFill>
                <a:latin typeface="Times New Roman" pitchFamily="18" charset="0"/>
                <a:cs typeface="Times New Roman" pitchFamily="18" charset="0"/>
              </a:rPr>
              <a:t>Ауа температурасы түнде </a:t>
            </a:r>
            <a:r>
              <a:rPr lang="" sz="1200" dirty="0">
                <a:solidFill>
                  <a:prstClr val="black"/>
                </a:solidFill>
                <a:latin typeface="Times New Roman" pitchFamily="18" charset="0"/>
                <a:cs typeface="Times New Roman" pitchFamily="18" charset="0"/>
              </a:rPr>
              <a:t>20</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22</a:t>
            </a:r>
            <a:r>
              <a:rPr lang="kk-KZ" sz="1200" dirty="0">
                <a:solidFill>
                  <a:prstClr val="black"/>
                </a:solidFill>
                <a:latin typeface="Times New Roman" pitchFamily="18" charset="0"/>
                <a:cs typeface="Times New Roman" pitchFamily="18" charset="0"/>
              </a:rPr>
              <a:t>°, күндіз </a:t>
            </a:r>
            <a:r>
              <a:rPr lang="" sz="1200" dirty="0">
                <a:solidFill>
                  <a:prstClr val="black"/>
                </a:solidFill>
                <a:latin typeface="Times New Roman" pitchFamily="18" charset="0"/>
                <a:cs typeface="Times New Roman" pitchFamily="18" charset="0"/>
              </a:rPr>
              <a:t>13</a:t>
            </a:r>
            <a:r>
              <a:rPr lang="kk-KZ"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 аяз.</a:t>
            </a:r>
            <a:endParaRPr lang="kk-KZ" sz="400" dirty="0">
              <a:solidFill>
                <a:prstClr val="black"/>
              </a:solidFill>
              <a:latin typeface="Times New Roman" pitchFamily="18" charset="0"/>
              <a:cs typeface="Times New Roman" pitchFamily="18" charset="0"/>
            </a:endParaRPr>
          </a:p>
          <a:p>
            <a:pPr algn="just">
              <a:spcBef>
                <a:spcPts val="0"/>
              </a:spcBef>
              <a:defRPr/>
            </a:pPr>
            <a:endParaRPr lang="ru-RU" altLang="ru-RU" sz="3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24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Жел оңтүстік-шығ</a:t>
            </a:r>
            <a:r>
              <a:rPr lang="" sz="1200" dirty="0">
                <a:solidFill>
                  <a:prstClr val="black"/>
                </a:solidFill>
                <a:latin typeface="Times New Roman" pitchFamily="18" charset="0"/>
                <a:cs typeface="Times New Roman" pitchFamily="18" charset="0"/>
              </a:rPr>
              <a:t>ыстан</a:t>
            </a:r>
            <a:r>
              <a:rPr lang="kk-KZ" sz="1200" dirty="0">
                <a:solidFill>
                  <a:prstClr val="black"/>
                </a:solidFill>
                <a:latin typeface="Times New Roman" pitchFamily="18" charset="0"/>
                <a:cs typeface="Times New Roman" pitchFamily="18" charset="0"/>
              </a:rPr>
              <a:t> соғады, күші 2-7 м/с. Ауа температурасы 20-22° аяз болады.</a:t>
            </a:r>
          </a:p>
        </p:txBody>
      </p:sp>
      <p:sp>
        <p:nvSpPr>
          <p:cNvPr id="22" name="TextBox 13"/>
          <p:cNvSpPr txBox="1"/>
          <p:nvPr/>
        </p:nvSpPr>
        <p:spPr>
          <a:xfrm>
            <a:off x="5044959" y="21788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6358" y="31062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3938473"/>
              </p:ext>
            </p:extLst>
          </p:nvPr>
        </p:nvGraphicFramePr>
        <p:xfrm>
          <a:off x="5044959" y="400506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25"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20141</TotalTime>
  <Words>602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4129</cp:revision>
  <cp:lastPrinted>2021-07-01T03:56:27Z</cp:lastPrinted>
  <dcterms:created xsi:type="dcterms:W3CDTF">2018-03-27T06:03:00Z</dcterms:created>
  <dcterms:modified xsi:type="dcterms:W3CDTF">2024-12-23T08:07:07Z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