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1642313"/>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a:t>
                      </a:r>
                      <a:r>
                        <a:rPr lang="kk-KZ" altLang="x-none" sz="1600" b="1" i="1" dirty="0">
                          <a:solidFill>
                            <a:srgbClr val="002060"/>
                          </a:solidFill>
                          <a:latin typeface="Times New Roman" panose="02020603050405020304" pitchFamily="18" charset="0"/>
                          <a:cs typeface="Times New Roman" panose="02020603050405020304" pitchFamily="18" charset="0"/>
                        </a:rPr>
                        <a:t>58</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a:t>
            </a:r>
            <a:r>
              <a:rPr lang="kk-KZ" altLang="ru-RU" sz="1200" b="1" dirty="0">
                <a:latin typeface="Times New Roman" panose="02020603050405020304" pitchFamily="18" charset="0"/>
                <a:cs typeface="Times New Roman" panose="02020603050405020304" pitchFamily="18" charset="0"/>
              </a:rPr>
              <a:t> желтоқсанға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1</a:t>
                      </a: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a:t>
                      </a:r>
                      <a:r>
                        <a:rPr lang="ru-RU" sz="100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24</a:t>
            </a:r>
            <a:r>
              <a:rPr lang="kk-KZ" altLang="ru-RU" sz="1200" b="1" dirty="0">
                <a:latin typeface="Times New Roman" panose="02020603050405020304" pitchFamily="18" charset="0"/>
                <a:cs typeface="Times New Roman" panose="02020603050405020304" pitchFamily="18" charset="0"/>
              </a:rPr>
              <a:t> 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23  желтоқсаннан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24 желтоқсанға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Шығыстан жел соғады, күші 5-10 м/с. Ауа температурасы түнде 8-10 градус аяз, күндіз 4-6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25 желтоқсанға</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24 желтоқсаннан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25 </a:t>
            </a:r>
            <a:r>
              <a:rPr lang="ru-RU" altLang="ru-RU" sz="1200" b="1" dirty="0" err="1">
                <a:latin typeface="Times New Roman" panose="02020603050405020304" pitchFamily="18" charset="0"/>
                <a:cs typeface="Times New Roman" panose="02020603050405020304" pitchFamily="18" charset="0"/>
              </a:rPr>
              <a:t>желтоқсанға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Оңтүстік-шығыстан </a:t>
            </a:r>
            <a:r>
              <a:rPr lang="kk-KZ" sz="1100" dirty="0">
                <a:latin typeface="Times New Roman" pitchFamily="18" charset="0"/>
                <a:cs typeface="Times New Roman" pitchFamily="18" charset="0"/>
              </a:rPr>
              <a:t>жел соғады, күші 5-10 м/с. Ауа температурасы 6-8 градус аяз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желтоқсаннан</a:t>
            </a:r>
            <a:r>
              <a:rPr lang="ru-RU" sz="1200" dirty="0">
                <a:solidFill>
                  <a:schemeClr val="tx1"/>
                </a:solidFill>
                <a:latin typeface="Times New Roman" panose="02020603050405020304" pitchFamily="18" charset="0"/>
                <a:cs typeface="Times New Roman" panose="02020603050405020304" pitchFamily="18" charset="0"/>
              </a:rPr>
              <a:t>, 25</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желтоқсанға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Жарменова</a:t>
            </a:r>
            <a:r>
              <a:rPr lang="ru-RU" sz="1200" b="1" i="1" dirty="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13894</TotalTime>
  <Words>621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3490</cp:revision>
  <cp:lastPrinted>2021-07-01T03:56:27Z</cp:lastPrinted>
  <dcterms:created xsi:type="dcterms:W3CDTF">2018-03-27T06:03:00Z</dcterms:created>
  <dcterms:modified xsi:type="dcterms:W3CDTF">2024-12-23T08:11:21Z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