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120" d="100"/>
          <a:sy n="120" d="100"/>
        </p:scale>
        <p:origin x="1690"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04100" y="11668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44537794"/>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358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23 желтоқсан</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57755" y="184413"/>
            <a:ext cx="4957194" cy="4339650"/>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24 желтоқсанға</a:t>
            </a: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2024 ж. 23 желто</a:t>
            </a:r>
            <a:r>
              <a:rPr lang="kk-KZ" sz="1200" b="1" dirty="0">
                <a:solidFill>
                  <a:srgbClr val="000000"/>
                </a:solidFill>
                <a:latin typeface="Times New Roman" panose="02020603050405020304" pitchFamily="18" charset="0"/>
                <a:cs typeface="Times New Roman" panose="02020603050405020304" pitchFamily="18" charset="0"/>
              </a:rPr>
              <a:t>қсанның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20-нен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24 желто</a:t>
            </a:r>
            <a:r>
              <a:rPr lang="kk-KZ" sz="1200" b="1" dirty="0">
                <a:solidFill>
                  <a:srgbClr val="000000"/>
                </a:solidFill>
                <a:latin typeface="Times New Roman" panose="02020603050405020304" pitchFamily="18" charset="0"/>
                <a:cs typeface="Times New Roman" panose="02020603050405020304" pitchFamily="18" charset="0"/>
              </a:rPr>
              <a:t>қсанның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20-ге </a:t>
            </a:r>
            <a:r>
              <a:rPr lang="ru-RU" sz="1200" b="1" dirty="0" err="1">
                <a:solidFill>
                  <a:srgbClr val="000000"/>
                </a:solidFill>
                <a:latin typeface="Times New Roman" panose="02020603050405020304" pitchFamily="18" charset="0"/>
                <a:cs typeface="Times New Roman" panose="02020603050405020304" pitchFamily="18" charset="0"/>
              </a:rPr>
              <a:t>дейін</a:t>
            </a:r>
            <a:r>
              <a:rPr 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200" dirty="0">
                <a:effectLst/>
                <a:latin typeface="Times New Roman" panose="02020603050405020304" pitchFamily="18" charset="0"/>
                <a:ea typeface="Calibri" panose="020F0502020204030204" pitchFamily="34" charset="0"/>
              </a:rPr>
              <a:t>Көшпелі бұлтты, жауын-шашынсыз</a:t>
            </a:r>
            <a:r>
              <a:rPr lang="kk-KZ" sz="1200" dirty="0">
                <a:solidFill>
                  <a:prstClr val="black"/>
                </a:solidFill>
                <a:latin typeface="Times New Roman" pitchFamily="18" charset="0"/>
                <a:cs typeface="Times New Roman" pitchFamily="18" charset="0"/>
              </a:rPr>
              <a:t>. Жел,</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2-7 м/с. </a:t>
            </a:r>
            <a:r>
              <a:rPr lang="kk-KZ" sz="1200" dirty="0">
                <a:effectLst/>
                <a:latin typeface="Times New Roman" panose="02020603050405020304" pitchFamily="18" charset="0"/>
                <a:ea typeface="Calibri" panose="020F0502020204030204" pitchFamily="34" charset="0"/>
              </a:rPr>
              <a:t>Ауа температурасы түнде 10-12, күндіз 6-8 аяз</a:t>
            </a:r>
            <a:r>
              <a:rPr lang="ru-RU" sz="1200" dirty="0">
                <a:solidFill>
                  <a:prstClr val="black"/>
                </a:solidFill>
                <a:latin typeface="Times New Roman" pitchFamily="18" charset="0"/>
                <a:cs typeface="Times New Roman" pitchFamily="18" charset="0"/>
              </a:rPr>
              <a:t>.</a:t>
            </a:r>
          </a:p>
          <a:p>
            <a:pPr indent="182563" algn="just"/>
            <a:endParaRPr lang="kk-KZ" sz="1200" b="1" dirty="0">
              <a:solidFill>
                <a:srgbClr val="000000"/>
              </a:solidFill>
              <a:latin typeface="Times New Roman" panose="02020603050405020304" pitchFamily="18" charset="0"/>
              <a:cs typeface="Times New Roman" panose="02020603050405020304" pitchFamily="18" charset="0"/>
            </a:endParaRP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25 желтоқсанға</a:t>
            </a:r>
          </a:p>
          <a:p>
            <a:pPr indent="182563" algn="ctr"/>
            <a:r>
              <a:rPr lang="ru-RU" sz="1200" b="1" dirty="0">
                <a:solidFill>
                  <a:srgbClr val="000000"/>
                </a:solidFill>
                <a:latin typeface="Times New Roman" panose="02020603050405020304" pitchFamily="18" charset="0"/>
                <a:cs typeface="Times New Roman" panose="02020603050405020304" pitchFamily="18" charset="0"/>
              </a:rPr>
              <a:t>2024 ж. 24 желто</a:t>
            </a:r>
            <a:r>
              <a:rPr lang="kk-KZ" sz="1200" b="1" dirty="0">
                <a:solidFill>
                  <a:srgbClr val="000000"/>
                </a:solidFill>
                <a:latin typeface="Times New Roman" panose="02020603050405020304" pitchFamily="18" charset="0"/>
                <a:cs typeface="Times New Roman" panose="02020603050405020304" pitchFamily="18" charset="0"/>
              </a:rPr>
              <a:t>қсанның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20-нен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25 желто</a:t>
            </a:r>
            <a:r>
              <a:rPr lang="kk-KZ" sz="1200" b="1" dirty="0">
                <a:solidFill>
                  <a:srgbClr val="000000"/>
                </a:solidFill>
                <a:latin typeface="Times New Roman" panose="02020603050405020304" pitchFamily="18" charset="0"/>
                <a:cs typeface="Times New Roman" panose="02020603050405020304" pitchFamily="18" charset="0"/>
              </a:rPr>
              <a:t>қсанның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08-ге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indent="182563" algn="just"/>
            <a:r>
              <a:rPr lang="kk-KZ" sz="1200" dirty="0">
                <a:effectLst/>
                <a:latin typeface="Times New Roman" panose="02020603050405020304" pitchFamily="18" charset="0"/>
                <a:ea typeface="Calibri" panose="020F0502020204030204" pitchFamily="34" charset="0"/>
              </a:rPr>
              <a:t>Көшпелі бұлтты</a:t>
            </a:r>
            <a:r>
              <a:rPr lang="kk-KZ" sz="1200" dirty="0">
                <a:solidFill>
                  <a:prstClr val="black"/>
                </a:solidFill>
                <a:latin typeface="Times New Roman" pitchFamily="18" charset="0"/>
                <a:cs typeface="Times New Roman" pitchFamily="18" charset="0"/>
              </a:rPr>
              <a:t>, </a:t>
            </a:r>
            <a:r>
              <a:rPr lang="kk-KZ" sz="1200" dirty="0">
                <a:effectLst/>
                <a:latin typeface="Times New Roman" panose="02020603050405020304" pitchFamily="18" charset="0"/>
                <a:ea typeface="Calibri" panose="020F0502020204030204" pitchFamily="34" charset="0"/>
              </a:rPr>
              <a:t>жауын-шашынсыз</a:t>
            </a:r>
            <a:r>
              <a:rPr lang="kk-KZ" sz="1200" dirty="0">
                <a:solidFill>
                  <a:prstClr val="black"/>
                </a:solidFill>
                <a:latin typeface="Times New Roman" pitchFamily="18" charset="0"/>
                <a:cs typeface="Times New Roman" pitchFamily="18" charset="0"/>
              </a:rPr>
              <a:t>. Жел</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2-7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14-16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a:t>
            </a:r>
          </a:p>
          <a:p>
            <a:pPr indent="182563" algn="just"/>
            <a:r>
              <a:rPr lang="ru-RU" sz="1200" dirty="0">
                <a:solidFill>
                  <a:prstClr val="black"/>
                </a:solidFill>
                <a:latin typeface="Times New Roman" pitchFamily="18" charset="0"/>
                <a:cs typeface="Times New Roman" pitchFamily="18" charset="0"/>
              </a:rPr>
              <a:t> </a:t>
            </a:r>
          </a:p>
          <a:p>
            <a:pPr indent="182563" algn="just"/>
            <a:r>
              <a:rPr lang="kk-KZ" altLang="en-US" sz="12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i="1" dirty="0">
                <a:solidFill>
                  <a:schemeClr val="tx1"/>
                </a:solidFill>
                <a:latin typeface="Times New Roman" pitchFamily="18" charset="0"/>
                <a:cs typeface="Times New Roman" pitchFamily="18" charset="0"/>
                <a:sym typeface="+mn-ea"/>
              </a:rPr>
              <a:t>ыдырауына</a:t>
            </a:r>
            <a:r>
              <a:rPr lang="kk-KZ" altLang="en-US" sz="1200" i="1" dirty="0">
                <a:solidFill>
                  <a:schemeClr val="tx1"/>
                </a:solidFill>
                <a:latin typeface="Times New Roman" pitchFamily="18" charset="0"/>
                <a:cs typeface="Times New Roman" pitchFamily="18" charset="0"/>
                <a:sym typeface="+mn-ea"/>
              </a:rPr>
              <a:t> ықпал етеді.</a:t>
            </a:r>
          </a:p>
          <a:p>
            <a:pPr indent="182563" algn="just"/>
            <a:r>
              <a:rPr lang="kk-KZ" altLang="en-US" sz="1200" i="1"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i="1" dirty="0">
                <a:solidFill>
                  <a:schemeClr val="tx1"/>
                </a:solidFill>
                <a:latin typeface="Times New Roman" pitchFamily="18" charset="0"/>
                <a:cs typeface="Times New Roman" pitchFamily="18" charset="0"/>
                <a:sym typeface="+mn-ea"/>
              </a:rPr>
              <a:t>төмен</a:t>
            </a:r>
            <a:r>
              <a:rPr lang="kk-KZ" altLang="en-US" sz="1200" i="1" dirty="0">
                <a:solidFill>
                  <a:schemeClr val="tx1"/>
                </a:solidFill>
                <a:latin typeface="Times New Roman" pitchFamily="18" charset="0"/>
                <a:cs typeface="Times New Roman" pitchFamily="18" charset="0"/>
                <a:sym typeface="+mn-ea"/>
              </a:rPr>
              <a:t> болады деп күтілуде.</a:t>
            </a: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23 </a:t>
            </a:r>
            <a:r>
              <a:rPr lang="ru-RU" altLang="ru-RU" sz="1200" b="1" dirty="0" err="1">
                <a:latin typeface="Times New Roman" panose="02020603050405020304" pitchFamily="18" charset="0"/>
                <a:cs typeface="Times New Roman" panose="02020603050405020304" pitchFamily="18" charset="0"/>
              </a:rPr>
              <a:t>желтоқсанда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308307429"/>
              </p:ext>
            </p:extLst>
          </p:nvPr>
        </p:nvGraphicFramePr>
        <p:xfrm>
          <a:off x="4983528" y="4414660"/>
          <a:ext cx="4667576" cy="1889724"/>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8249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15</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0.091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20</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0.065</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98</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0.197</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366</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0.073</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83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Онайбаева</a:t>
            </a:r>
            <a:r>
              <a:rPr lang="ru-RU" altLang="ru-RU" sz="1200" b="1" i="1" dirty="0">
                <a:solidFill>
                  <a:srgbClr val="000000"/>
                </a:solidFill>
                <a:latin typeface="Times New Roman" panose="02020603050405020304" pitchFamily="18" charset="0"/>
                <a:cs typeface="Times New Roman" panose="02020603050405020304" pitchFamily="18" charset="0"/>
              </a:rPr>
              <a:t> С.</a:t>
            </a:r>
            <a:r>
              <a:rPr lang="kk-KZ" altLang="ru-RU" sz="1200" b="1" i="1" dirty="0">
                <a:solidFill>
                  <a:srgbClr val="000000"/>
                </a:solidFill>
                <a:latin typeface="Times New Roman" panose="02020603050405020304" pitchFamily="18" charset="0"/>
                <a:cs typeface="Times New Roman" panose="02020603050405020304" pitchFamily="18" charset="0"/>
              </a:rPr>
              <a:t>/Каралаш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17668</TotalTime>
  <Words>568</Words>
  <Application>Microsoft Office PowerPoint</Application>
  <PresentationFormat>Лист A4 (210x297 мм)</PresentationFormat>
  <Paragraphs>98</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3366</cp:revision>
  <cp:lastPrinted>2021-07-01T07:38:07Z</cp:lastPrinted>
  <dcterms:created xsi:type="dcterms:W3CDTF">2018-03-27T06:03:00Z</dcterms:created>
  <dcterms:modified xsi:type="dcterms:W3CDTF">2024-12-23T07:25:55Z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