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628841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a:t>
                      </a:r>
                      <a:r>
                        <a:rPr lang="en-US" altLang="x-none" sz="1600" b="1" i="1" dirty="0">
                          <a:solidFill>
                            <a:srgbClr val="002060"/>
                          </a:solidFill>
                          <a:latin typeface="Times New Roman" panose="02020603050405020304" pitchFamily="18" charset="0"/>
                          <a:cs typeface="Times New Roman" panose="02020603050405020304" pitchFamily="18" charset="0"/>
                        </a:rPr>
                        <a:t>5</a:t>
                      </a:r>
                      <a:r>
                        <a:rPr lang="kk-KZ" altLang="x-none" sz="1600" b="1" i="1" dirty="0">
                          <a:solidFill>
                            <a:srgbClr val="002060"/>
                          </a:solidFill>
                          <a:latin typeface="Times New Roman" panose="02020603050405020304" pitchFamily="18" charset="0"/>
                          <a:cs typeface="Times New Roman" panose="02020603050405020304" pitchFamily="18" charset="0"/>
                        </a:rPr>
                        <a:t>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262695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752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желтоқсандағы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24 желтоқсанға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24 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 Жел </a:t>
            </a:r>
            <a:r>
              <a:rPr lang="ru-RU" sz="1200" dirty="0" err="1">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10-12,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1-3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25 желтоқсанға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24 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25 желтоқсан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Ж</a:t>
            </a:r>
            <a:r>
              <a:rPr lang="ru-RU" sz="1200" dirty="0">
                <a:solidFill>
                  <a:srgbClr val="000000"/>
                </a:solidFill>
                <a:latin typeface="Times New Roman" panose="02020603050405020304" pitchFamily="18" charset="0"/>
                <a:cs typeface="Times New Roman" panose="02020603050405020304" pitchFamily="18" charset="0"/>
                <a:sym typeface="+mn-ea"/>
              </a:rPr>
              <a:t>ел </a:t>
            </a:r>
            <a:r>
              <a:rPr lang="ru-RU" sz="1200" dirty="0" err="1">
                <a:solidFill>
                  <a:srgbClr val="000000"/>
                </a:solidFill>
                <a:latin typeface="Times New Roman" panose="02020603050405020304" pitchFamily="18" charset="0"/>
                <a:cs typeface="Times New Roman" panose="02020603050405020304" pitchFamily="18" charset="0"/>
                <a:sym typeface="+mn-ea"/>
              </a:rPr>
              <a:t>шығыстан</a:t>
            </a:r>
            <a:r>
              <a:rPr lang="ru-RU" sz="1200">
                <a:solidFill>
                  <a:srgbClr val="000000"/>
                </a:solidFill>
                <a:latin typeface="Times New Roman" panose="02020603050405020304" pitchFamily="18" charset="0"/>
                <a:cs typeface="Times New Roman" panose="02020603050405020304" pitchFamily="18" charset="0"/>
                <a:sym typeface="+mn-ea"/>
              </a:rPr>
              <a:t>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8-10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24 </a:t>
            </a:r>
            <a:r>
              <a:rPr lang="ru-RU" sz="1200" dirty="0" err="1">
                <a:solidFill>
                  <a:schemeClr val="tx1"/>
                </a:solidFill>
                <a:latin typeface="Times New Roman" pitchFamily="18" charset="0"/>
                <a:cs typeface="Times New Roman" pitchFamily="18" charset="0"/>
              </a:rPr>
              <a:t>желтоқсан</a:t>
            </a:r>
            <a:r>
              <a:rPr lang="ru-RU" sz="1200" dirty="0">
                <a:solidFill>
                  <a:schemeClr val="tx1"/>
                </a:solidFill>
                <a:latin typeface="Times New Roman" pitchFamily="18" charset="0"/>
                <a:cs typeface="Times New Roman" pitchFamily="18" charset="0"/>
              </a:rPr>
              <a:t>, 25 </a:t>
            </a:r>
            <a:r>
              <a:rPr lang="ru-RU" sz="1200" dirty="0" err="1">
                <a:solidFill>
                  <a:schemeClr val="tx1"/>
                </a:solidFill>
                <a:latin typeface="Times New Roman" pitchFamily="18" charset="0"/>
                <a:cs typeface="Times New Roman" pitchFamily="18" charset="0"/>
              </a:rPr>
              <a:t>желтоқсанға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2743901666"/>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a:latin typeface="Times New Roman" panose="02020603050405020304" pitchFamily="18" charset="0"/>
                            <a:cs typeface="Times New Roman" panose="02020603050405020304" pitchFamily="18" charset="0"/>
                          </a:rPr>
                          <a:t>Метеоболжау</a:t>
                        </a:r>
                        <a:r>
                          <a:rPr lang="ru-RU" sz="800" b="0" dirty="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3"/>
                          </a:rPr>
                          <a:t>omp_kzo@meteo.kz</a:t>
                        </a:r>
                        <a:br>
                          <a:rPr lang="ru-RU" altLang="x-none" sz="800" b="0" dirty="0">
                            <a:latin typeface="Times New Roman" panose="02020603050405020304" pitchFamily="18" charset="0"/>
                            <a:cs typeface="Times New Roman" panose="02020603050405020304" pitchFamily="18" charset="0"/>
                          </a:rPr>
                        </a:br>
                        <a:r>
                          <a:rPr lang="kk-KZ" altLang="x-none" sz="800" b="0" dirty="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15148</TotalTime>
  <Words>585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3393</cp:revision>
  <cp:lastPrinted>2021-07-01T07:38:07Z</cp:lastPrinted>
  <dcterms:created xsi:type="dcterms:W3CDTF">2018-03-27T06:03:00Z</dcterms:created>
  <dcterms:modified xsi:type="dcterms:W3CDTF">2024-12-23T08:03:56Z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