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770695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23</a:t>
                      </a:r>
                      <a:r>
                        <a:rPr lang="kk-KZ" altLang="zh-CN" sz="1200" b="1" i="1" baseline="0" dirty="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738337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23</a:t>
            </a:r>
            <a:r>
              <a:rPr lang="kk-KZ" altLang="ru-RU" sz="1200" b="1" dirty="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24</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23</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24</a:t>
            </a:r>
            <a:r>
              <a:rPr lang="kk-KZ" altLang="ru-RU" sz="1100" b="1" dirty="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 аяз-1 жылы, күндіз 4-6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0-2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29900</TotalTime>
  <Words>619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3688</cp:revision>
  <cp:lastPrinted>2021-07-01T07:38:07Z</cp:lastPrinted>
  <dcterms:created xsi:type="dcterms:W3CDTF">2018-03-27T06:03:00Z</dcterms:created>
  <dcterms:modified xsi:type="dcterms:W3CDTF">2024-12-23T07:09:08Z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