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9585" autoAdjust="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7498906"/>
              </p:ext>
            </p:extLst>
          </p:nvPr>
        </p:nvGraphicFramePr>
        <p:xfrm>
          <a:off x="200472" y="2485688"/>
          <a:ext cx="4465638" cy="4370040"/>
        </p:xfrm>
        <a:graphic>
          <a:graphicData uri="http://schemas.openxmlformats.org/drawingml/2006/table">
            <a:tbl>
              <a:tblPr/>
              <a:tblGrid>
                <a:gridCol w="4465638">
                  <a:extLst>
                    <a:ext uri="{9D8B030D-6E8A-4147-A177-3AD203B41FA5}">
                      <a16:colId xmlns:a16="http://schemas.microsoft.com/office/drawing/2014/main"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№358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160240">
                <a:tc>
                  <a: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en-US"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23 </a:t>
            </a:r>
            <a:r>
              <a:rPr lang="kk-KZ" altLang="zh-CN"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96351" y="161574"/>
            <a:ext cx="4987925" cy="2477601"/>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24 желтоқсанға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23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24 </a:t>
            </a:r>
            <a:r>
              <a:rPr lang="kk-KZ" sz="1200" b="1" dirty="0">
                <a:latin typeface="Times New Roman" panose="02020603050405020304" pitchFamily="18" charset="0"/>
                <a:cs typeface="Times New Roman" panose="02020603050405020304" pitchFamily="18" charset="0"/>
              </a:rPr>
              <a:t>желтоқсан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2-7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9-11,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5-7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 </a:t>
            </a:r>
          </a:p>
          <a:p>
            <a:pPr lvl="0"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a:latin typeface="Times New Roman" panose="02020603050405020304" pitchFamily="18" charset="0"/>
                <a:cs typeface="Times New Roman" panose="02020603050405020304" pitchFamily="18" charset="0"/>
              </a:rPr>
              <a:t>25 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24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a:latin typeface="Times New Roman" panose="02020603050405020304" pitchFamily="18" charset="0"/>
                <a:cs typeface="Times New Roman" panose="02020603050405020304" pitchFamily="18" charset="0"/>
              </a:rPr>
              <a:t>25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a:latin typeface="Times New Roman" panose="02020603050405020304" pitchFamily="18" charset="0"/>
                <a:cs typeface="Times New Roman" panose="02020603050405020304" pitchFamily="18" charset="0"/>
              </a:rPr>
              <a:t>дейін</a:t>
            </a:r>
            <a:endParaRPr lang="ru-RU" sz="1150" b="1" dirty="0">
              <a:latin typeface="Times New Roman" panose="02020603050405020304" pitchFamily="18" charset="0"/>
              <a:cs typeface="Times New Roman" panose="02020603050405020304" pitchFamily="18" charset="0"/>
            </a:endParaRPr>
          </a:p>
          <a:p>
            <a:pPr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3-8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13-15 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endParaRPr lang="ru-RU" sz="1200" b="1" dirty="0">
              <a:latin typeface="Times New Roman" panose="02020603050405020304" pitchFamily="18" charset="0"/>
              <a:cs typeface="Times New Roman" panose="02020603050405020304" pitchFamily="18" charset="0"/>
            </a:endParaRP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29847" y="2511980"/>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a:t>
            </a:r>
            <a:r>
              <a:rPr lang="ru-RU" sz="1200" dirty="0">
                <a:solidFill>
                  <a:schemeClr val="tx1"/>
                </a:solidFill>
                <a:latin typeface="Times New Roman" panose="02020603050405020304" pitchFamily="18" charset="0"/>
                <a:cs typeface="Times New Roman" panose="02020603050405020304" pitchFamily="18" charset="0"/>
              </a:rPr>
              <a:t> </a:t>
            </a:r>
            <a:r>
              <a:rPr lang="kk-KZ" sz="1200" b="1"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928860738"/>
              </p:ext>
            </p:extLst>
          </p:nvPr>
        </p:nvGraphicFramePr>
        <p:xfrm>
          <a:off x="4926188" y="3808040"/>
          <a:ext cx="4779340" cy="2653720"/>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val="3583770891"/>
                    </a:ext>
                  </a:extLst>
                </a:gridCol>
                <a:gridCol w="1430305">
                  <a:extLst>
                    <a:ext uri="{9D8B030D-6E8A-4147-A177-3AD203B41FA5}">
                      <a16:colId xmlns:a16="http://schemas.microsoft.com/office/drawing/2014/main" val="1276116030"/>
                    </a:ext>
                  </a:extLst>
                </a:gridCol>
                <a:gridCol w="1384628">
                  <a:extLst>
                    <a:ext uri="{9D8B030D-6E8A-4147-A177-3AD203B41FA5}">
                      <a16:colId xmlns:a16="http://schemas.microsoft.com/office/drawing/2014/main"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44016">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0.746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119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0.398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53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245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0.049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a:latin typeface="Times New Roman" panose="02020603050405020304" pitchFamily="18" charset="0"/>
                            <a:cs typeface="Times New Roman" panose="02020603050405020304" pitchFamily="18" charset="0"/>
                          </a:rPr>
                          <a:t>+7 (7212) 41-30-65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Алиханова 11а.</a:t>
              </a: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2198" y="6238967"/>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Майған А.Т./</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val="20000"/>
                    </a:ext>
                  </a:extLst>
                </a:gridCol>
                <a:gridCol w="2961699">
                  <a:extLst>
                    <a:ext uri="{9D8B030D-6E8A-4147-A177-3AD203B41FA5}">
                      <a16:colId xmlns:a16="http://schemas.microsoft.com/office/drawing/2014/main"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21928</TotalTime>
  <Words>627</Words>
  <Application>Microsoft Office PowerPoint</Application>
  <PresentationFormat>Лист A4 (210x297 мм)</PresentationFormat>
  <Paragraphs>102</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4404</cp:revision>
  <cp:lastPrinted>2021-07-01T03:56:27Z</cp:lastPrinted>
  <dcterms:created xsi:type="dcterms:W3CDTF">2018-03-27T06:03:00Z</dcterms:created>
  <dcterms:modified xsi:type="dcterms:W3CDTF">2024-12-23T09:50:17Z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